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7" r:id="rId2"/>
    <p:sldId id="258" r:id="rId3"/>
    <p:sldId id="272" r:id="rId4"/>
    <p:sldId id="286" r:id="rId5"/>
    <p:sldId id="273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F0000"/>
    <a:srgbClr val="A5A5A5"/>
    <a:srgbClr val="B6B6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242" autoAdjust="0"/>
    <p:restoredTop sz="94660"/>
  </p:normalViewPr>
  <p:slideViewPr>
    <p:cSldViewPr snapToGrid="0">
      <p:cViewPr varScale="1">
        <p:scale>
          <a:sx n="55" d="100"/>
          <a:sy n="55" d="100"/>
        </p:scale>
        <p:origin x="90" y="6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B0E26E-7799-4C1C-B2E6-0D7BDF3C768C}" type="datetimeFigureOut">
              <a:rPr lang="en-US" smtClean="0"/>
              <a:t>7/14/2025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5C7CC7-2735-4AA0-A599-72B290E8AC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9055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59603-A6DF-4B67-96A4-C51FBF8153BD}" type="datetimeFigureOut">
              <a:rPr lang="en-US" smtClean="0"/>
              <a:t>7/14/2025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73733-018E-4FE7-9103-63E5ED8170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8642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59603-A6DF-4B67-96A4-C51FBF8153BD}" type="datetimeFigureOut">
              <a:rPr lang="en-US" smtClean="0"/>
              <a:t>7/14/2025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73733-018E-4FE7-9103-63E5ED8170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620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59603-A6DF-4B67-96A4-C51FBF8153BD}" type="datetimeFigureOut">
              <a:rPr lang="en-US" smtClean="0"/>
              <a:t>7/14/2025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73733-018E-4FE7-9103-63E5ED8170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7558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59603-A6DF-4B67-96A4-C51FBF8153BD}" type="datetimeFigureOut">
              <a:rPr lang="en-US" smtClean="0"/>
              <a:t>7/14/2025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73733-018E-4FE7-9103-63E5ED8170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8628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59603-A6DF-4B67-96A4-C51FBF8153BD}" type="datetimeFigureOut">
              <a:rPr lang="en-US" smtClean="0"/>
              <a:t>7/14/2025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73733-018E-4FE7-9103-63E5ED8170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4005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59603-A6DF-4B67-96A4-C51FBF8153BD}" type="datetimeFigureOut">
              <a:rPr lang="en-US" smtClean="0"/>
              <a:t>7/14/2025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73733-018E-4FE7-9103-63E5ED8170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2358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59603-A6DF-4B67-96A4-C51FBF8153BD}" type="datetimeFigureOut">
              <a:rPr lang="en-US" smtClean="0"/>
              <a:t>7/14/2025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73733-018E-4FE7-9103-63E5ED8170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7931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59603-A6DF-4B67-96A4-C51FBF8153BD}" type="datetimeFigureOut">
              <a:rPr lang="en-US" smtClean="0"/>
              <a:t>7/14/2025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73733-018E-4FE7-9103-63E5ED8170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561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59603-A6DF-4B67-96A4-C51FBF8153BD}" type="datetimeFigureOut">
              <a:rPr lang="en-US" smtClean="0"/>
              <a:t>7/14/2025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73733-018E-4FE7-9103-63E5ED8170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9810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59603-A6DF-4B67-96A4-C51FBF8153BD}" type="datetimeFigureOut">
              <a:rPr lang="en-US" smtClean="0"/>
              <a:t>7/14/2025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73733-018E-4FE7-9103-63E5ED8170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3375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59603-A6DF-4B67-96A4-C51FBF8153BD}" type="datetimeFigureOut">
              <a:rPr lang="en-US" smtClean="0"/>
              <a:t>7/14/2025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73733-018E-4FE7-9103-63E5ED8170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4301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E59603-A6DF-4B67-96A4-C51FBF8153BD}" type="datetimeFigureOut">
              <a:rPr lang="en-US" smtClean="0"/>
              <a:t>7/14/2025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E73733-018E-4FE7-9103-63E5ED8170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3292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9.mp3"/><Relationship Id="rId1" Type="http://schemas.microsoft.com/office/2007/relationships/media" Target="../media/media39.mp3"/><Relationship Id="rId5" Type="http://schemas.openxmlformats.org/officeDocument/2006/relationships/image" Target="../media/image4.png"/><Relationship Id="rId4" Type="http://schemas.openxmlformats.org/officeDocument/2006/relationships/image" Target="../media/image5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0.mp3"/><Relationship Id="rId1" Type="http://schemas.microsoft.com/office/2007/relationships/media" Target="../media/media40.mp3"/><Relationship Id="rId5" Type="http://schemas.openxmlformats.org/officeDocument/2006/relationships/image" Target="../media/image4.png"/><Relationship Id="rId4" Type="http://schemas.openxmlformats.org/officeDocument/2006/relationships/image" Target="../media/image5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1.mp3"/><Relationship Id="rId1" Type="http://schemas.microsoft.com/office/2007/relationships/media" Target="../media/media41.mp3"/><Relationship Id="rId5" Type="http://schemas.openxmlformats.org/officeDocument/2006/relationships/image" Target="../media/image4.png"/><Relationship Id="rId4" Type="http://schemas.openxmlformats.org/officeDocument/2006/relationships/image" Target="../media/image5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audio" Target="../media/media4.mp3"/><Relationship Id="rId13" Type="http://schemas.microsoft.com/office/2007/relationships/media" Target="../media/media7.mp3"/><Relationship Id="rId18" Type="http://schemas.openxmlformats.org/officeDocument/2006/relationships/audio" Target="../media/media9.mp3"/><Relationship Id="rId26" Type="http://schemas.openxmlformats.org/officeDocument/2006/relationships/audio" Target="../media/media13.mp3"/><Relationship Id="rId3" Type="http://schemas.microsoft.com/office/2007/relationships/media" Target="../media/media2.mp3"/><Relationship Id="rId21" Type="http://schemas.microsoft.com/office/2007/relationships/media" Target="../media/media11.mp3"/><Relationship Id="rId34" Type="http://schemas.openxmlformats.org/officeDocument/2006/relationships/audio" Target="../media/media17.mp3"/><Relationship Id="rId7" Type="http://schemas.microsoft.com/office/2007/relationships/media" Target="../media/media4.mp3"/><Relationship Id="rId12" Type="http://schemas.openxmlformats.org/officeDocument/2006/relationships/audio" Target="../media/media6.mp3"/><Relationship Id="rId17" Type="http://schemas.microsoft.com/office/2007/relationships/media" Target="../media/media9.mp3"/><Relationship Id="rId25" Type="http://schemas.microsoft.com/office/2007/relationships/media" Target="../media/media13.mp3"/><Relationship Id="rId33" Type="http://schemas.microsoft.com/office/2007/relationships/media" Target="../media/media17.mp3"/><Relationship Id="rId38" Type="http://schemas.openxmlformats.org/officeDocument/2006/relationships/image" Target="../media/image4.png"/><Relationship Id="rId2" Type="http://schemas.openxmlformats.org/officeDocument/2006/relationships/audio" Target="../media/media1.mp3"/><Relationship Id="rId16" Type="http://schemas.openxmlformats.org/officeDocument/2006/relationships/audio" Target="../media/media8.mp3"/><Relationship Id="rId20" Type="http://schemas.openxmlformats.org/officeDocument/2006/relationships/audio" Target="../media/media10.mp3"/><Relationship Id="rId29" Type="http://schemas.microsoft.com/office/2007/relationships/media" Target="../media/media15.mp3"/><Relationship Id="rId1" Type="http://schemas.microsoft.com/office/2007/relationships/media" Target="../media/media1.mp3"/><Relationship Id="rId6" Type="http://schemas.openxmlformats.org/officeDocument/2006/relationships/audio" Target="../media/media3.mp3"/><Relationship Id="rId11" Type="http://schemas.microsoft.com/office/2007/relationships/media" Target="../media/media6.mp3"/><Relationship Id="rId24" Type="http://schemas.openxmlformats.org/officeDocument/2006/relationships/audio" Target="../media/media12.mp3"/><Relationship Id="rId32" Type="http://schemas.openxmlformats.org/officeDocument/2006/relationships/audio" Target="../media/media16.mp3"/><Relationship Id="rId37" Type="http://schemas.openxmlformats.org/officeDocument/2006/relationships/slideLayout" Target="../slideLayouts/slideLayout1.xml"/><Relationship Id="rId5" Type="http://schemas.microsoft.com/office/2007/relationships/media" Target="../media/media3.mp3"/><Relationship Id="rId15" Type="http://schemas.microsoft.com/office/2007/relationships/media" Target="../media/media8.mp3"/><Relationship Id="rId23" Type="http://schemas.microsoft.com/office/2007/relationships/media" Target="../media/media12.mp3"/><Relationship Id="rId28" Type="http://schemas.openxmlformats.org/officeDocument/2006/relationships/audio" Target="../media/media14.mp3"/><Relationship Id="rId36" Type="http://schemas.openxmlformats.org/officeDocument/2006/relationships/audio" Target="../media/media18.mp3"/><Relationship Id="rId10" Type="http://schemas.openxmlformats.org/officeDocument/2006/relationships/audio" Target="../media/media5.mp3"/><Relationship Id="rId19" Type="http://schemas.microsoft.com/office/2007/relationships/media" Target="../media/media10.mp3"/><Relationship Id="rId31" Type="http://schemas.microsoft.com/office/2007/relationships/media" Target="../media/media16.mp3"/><Relationship Id="rId4" Type="http://schemas.openxmlformats.org/officeDocument/2006/relationships/audio" Target="../media/media2.mp3"/><Relationship Id="rId9" Type="http://schemas.microsoft.com/office/2007/relationships/media" Target="../media/media5.mp3"/><Relationship Id="rId14" Type="http://schemas.openxmlformats.org/officeDocument/2006/relationships/audio" Target="../media/media7.mp3"/><Relationship Id="rId22" Type="http://schemas.openxmlformats.org/officeDocument/2006/relationships/audio" Target="../media/media11.mp3"/><Relationship Id="rId27" Type="http://schemas.microsoft.com/office/2007/relationships/media" Target="../media/media14.mp3"/><Relationship Id="rId30" Type="http://schemas.openxmlformats.org/officeDocument/2006/relationships/audio" Target="../media/media15.mp3"/><Relationship Id="rId35" Type="http://schemas.microsoft.com/office/2007/relationships/media" Target="../media/media18.mp3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audio" Target="../media/media22.mp3"/><Relationship Id="rId13" Type="http://schemas.microsoft.com/office/2007/relationships/media" Target="../media/media25.mp3"/><Relationship Id="rId18" Type="http://schemas.openxmlformats.org/officeDocument/2006/relationships/audio" Target="../media/media27.mp3"/><Relationship Id="rId26" Type="http://schemas.openxmlformats.org/officeDocument/2006/relationships/image" Target="../media/image11.png"/><Relationship Id="rId3" Type="http://schemas.microsoft.com/office/2007/relationships/media" Target="../media/media20.mp3"/><Relationship Id="rId21" Type="http://schemas.openxmlformats.org/officeDocument/2006/relationships/image" Target="../media/image6.png"/><Relationship Id="rId7" Type="http://schemas.microsoft.com/office/2007/relationships/media" Target="../media/media22.mp3"/><Relationship Id="rId12" Type="http://schemas.openxmlformats.org/officeDocument/2006/relationships/audio" Target="../media/media24.mp3"/><Relationship Id="rId17" Type="http://schemas.microsoft.com/office/2007/relationships/media" Target="../media/media27.mp3"/><Relationship Id="rId25" Type="http://schemas.openxmlformats.org/officeDocument/2006/relationships/image" Target="../media/image10.png"/><Relationship Id="rId2" Type="http://schemas.openxmlformats.org/officeDocument/2006/relationships/audio" Target="../media/media19.mp3"/><Relationship Id="rId16" Type="http://schemas.openxmlformats.org/officeDocument/2006/relationships/audio" Target="../media/media26.mp3"/><Relationship Id="rId20" Type="http://schemas.openxmlformats.org/officeDocument/2006/relationships/image" Target="../media/image5.png"/><Relationship Id="rId29" Type="http://schemas.openxmlformats.org/officeDocument/2006/relationships/image" Target="../media/image4.png"/><Relationship Id="rId1" Type="http://schemas.microsoft.com/office/2007/relationships/media" Target="../media/media19.mp3"/><Relationship Id="rId6" Type="http://schemas.openxmlformats.org/officeDocument/2006/relationships/audio" Target="../media/media21.mp3"/><Relationship Id="rId11" Type="http://schemas.microsoft.com/office/2007/relationships/media" Target="../media/media24.mp3"/><Relationship Id="rId24" Type="http://schemas.openxmlformats.org/officeDocument/2006/relationships/image" Target="../media/image9.png"/><Relationship Id="rId5" Type="http://schemas.microsoft.com/office/2007/relationships/media" Target="../media/media21.mp3"/><Relationship Id="rId15" Type="http://schemas.microsoft.com/office/2007/relationships/media" Target="../media/media26.mp3"/><Relationship Id="rId23" Type="http://schemas.openxmlformats.org/officeDocument/2006/relationships/image" Target="../media/image8.png"/><Relationship Id="rId28" Type="http://schemas.openxmlformats.org/officeDocument/2006/relationships/image" Target="../media/image13.png"/><Relationship Id="rId10" Type="http://schemas.openxmlformats.org/officeDocument/2006/relationships/audio" Target="../media/media23.mp3"/><Relationship Id="rId19" Type="http://schemas.openxmlformats.org/officeDocument/2006/relationships/slideLayout" Target="../slideLayouts/slideLayout2.xml"/><Relationship Id="rId4" Type="http://schemas.openxmlformats.org/officeDocument/2006/relationships/audio" Target="../media/media20.mp3"/><Relationship Id="rId9" Type="http://schemas.microsoft.com/office/2007/relationships/media" Target="../media/media23.mp3"/><Relationship Id="rId14" Type="http://schemas.openxmlformats.org/officeDocument/2006/relationships/audio" Target="../media/media25.mp3"/><Relationship Id="rId22" Type="http://schemas.openxmlformats.org/officeDocument/2006/relationships/image" Target="../media/image7.png"/><Relationship Id="rId27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8.mp3"/><Relationship Id="rId1" Type="http://schemas.microsoft.com/office/2007/relationships/media" Target="../media/media28.mp3"/><Relationship Id="rId5" Type="http://schemas.openxmlformats.org/officeDocument/2006/relationships/image" Target="../media/image4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audio" Target="../media/media32.mp3"/><Relationship Id="rId13" Type="http://schemas.microsoft.com/office/2007/relationships/media" Target="../media/media35.mp3"/><Relationship Id="rId18" Type="http://schemas.openxmlformats.org/officeDocument/2006/relationships/audio" Target="../media/media37.mp3"/><Relationship Id="rId3" Type="http://schemas.microsoft.com/office/2007/relationships/media" Target="../media/media30.mp3"/><Relationship Id="rId21" Type="http://schemas.openxmlformats.org/officeDocument/2006/relationships/slideLayout" Target="../slideLayouts/slideLayout2.xml"/><Relationship Id="rId7" Type="http://schemas.microsoft.com/office/2007/relationships/media" Target="../media/media32.mp3"/><Relationship Id="rId12" Type="http://schemas.openxmlformats.org/officeDocument/2006/relationships/audio" Target="../media/media34.mp3"/><Relationship Id="rId17" Type="http://schemas.microsoft.com/office/2007/relationships/media" Target="../media/media37.mp3"/><Relationship Id="rId2" Type="http://schemas.openxmlformats.org/officeDocument/2006/relationships/audio" Target="../media/media29.mp3"/><Relationship Id="rId16" Type="http://schemas.openxmlformats.org/officeDocument/2006/relationships/audio" Target="../media/media36.mp3"/><Relationship Id="rId20" Type="http://schemas.openxmlformats.org/officeDocument/2006/relationships/audio" Target="../media/media38.mp3"/><Relationship Id="rId1" Type="http://schemas.microsoft.com/office/2007/relationships/media" Target="../media/media29.mp3"/><Relationship Id="rId6" Type="http://schemas.openxmlformats.org/officeDocument/2006/relationships/audio" Target="../media/media31.mp3"/><Relationship Id="rId11" Type="http://schemas.microsoft.com/office/2007/relationships/media" Target="../media/media34.mp3"/><Relationship Id="rId5" Type="http://schemas.microsoft.com/office/2007/relationships/media" Target="../media/media31.mp3"/><Relationship Id="rId15" Type="http://schemas.microsoft.com/office/2007/relationships/media" Target="../media/media36.mp3"/><Relationship Id="rId10" Type="http://schemas.openxmlformats.org/officeDocument/2006/relationships/audio" Target="../media/media33.mp3"/><Relationship Id="rId19" Type="http://schemas.microsoft.com/office/2007/relationships/media" Target="../media/media38.mp3"/><Relationship Id="rId4" Type="http://schemas.openxmlformats.org/officeDocument/2006/relationships/audio" Target="../media/media30.mp3"/><Relationship Id="rId9" Type="http://schemas.microsoft.com/office/2007/relationships/media" Target="../media/media33.mp3"/><Relationship Id="rId14" Type="http://schemas.openxmlformats.org/officeDocument/2006/relationships/audio" Target="../media/media35.mp3"/><Relationship Id="rId2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microsoft.com/office/2007/relationships/hdphoto" Target="../media/hdphoto1.wdp"/><Relationship Id="rId18" Type="http://schemas.openxmlformats.org/officeDocument/2006/relationships/image" Target="../media/image29.jpeg"/><Relationship Id="rId3" Type="http://schemas.openxmlformats.org/officeDocument/2006/relationships/image" Target="../media/image16.png"/><Relationship Id="rId7" Type="http://schemas.openxmlformats.org/officeDocument/2006/relationships/image" Target="../media/image20.jpeg"/><Relationship Id="rId12" Type="http://schemas.openxmlformats.org/officeDocument/2006/relationships/image" Target="../media/image25.png"/><Relationship Id="rId17" Type="http://schemas.openxmlformats.org/officeDocument/2006/relationships/image" Target="../media/image28.png"/><Relationship Id="rId2" Type="http://schemas.openxmlformats.org/officeDocument/2006/relationships/image" Target="../media/image15.png"/><Relationship Id="rId16" Type="http://schemas.microsoft.com/office/2007/relationships/hdphoto" Target="../media/hdphoto2.wd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jpeg"/><Relationship Id="rId15" Type="http://schemas.openxmlformats.org/officeDocument/2006/relationships/image" Target="../media/image27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4" Type="http://schemas.openxmlformats.org/officeDocument/2006/relationships/image" Target="../media/image26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12" Type="http://schemas.microsoft.com/office/2007/relationships/hdphoto" Target="../media/hdphoto3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10" Type="http://schemas.openxmlformats.org/officeDocument/2006/relationships/image" Target="../media/image48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microsoft.com/office/2007/relationships/hdphoto" Target="../media/hdphoto4.wdp"/><Relationship Id="rId7" Type="http://schemas.openxmlformats.org/officeDocument/2006/relationships/image" Target="../media/image15.png"/><Relationship Id="rId12" Type="http://schemas.microsoft.com/office/2007/relationships/hdphoto" Target="../media/hdphoto5.wdp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53.png"/><Relationship Id="rId5" Type="http://schemas.openxmlformats.org/officeDocument/2006/relationships/image" Target="../media/image50.png"/><Relationship Id="rId10" Type="http://schemas.openxmlformats.org/officeDocument/2006/relationships/image" Target="../media/image17.png"/><Relationship Id="rId4" Type="http://schemas.openxmlformats.org/officeDocument/2006/relationships/image" Target="../media/image45.png"/><Relationship Id="rId9" Type="http://schemas.openxmlformats.org/officeDocument/2006/relationships/image" Target="../media/image5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2016C95-5E21-4A77-913A-79614F357F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555" y="0"/>
            <a:ext cx="5237529" cy="10830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78635F2-D831-43A1-BA5D-C515A3C248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83076"/>
            <a:ext cx="6949287" cy="53410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046F478-431C-4786-B90E-0F932A5B67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7818" y="931573"/>
            <a:ext cx="5630627" cy="564408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61CB81B-32EA-42C0-8C9C-92264B37DA18}"/>
              </a:ext>
            </a:extLst>
          </p:cNvPr>
          <p:cNvSpPr/>
          <p:nvPr/>
        </p:nvSpPr>
        <p:spPr>
          <a:xfrm>
            <a:off x="163555" y="5657285"/>
            <a:ext cx="5362111" cy="101651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b="1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BỐI CẢNH</a:t>
            </a:r>
          </a:p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BẠN ĐANG BỊ LẠC KHI TÌM ĐƯỜNG ĐẾN NHÀ BẠN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C10A9D8-8712-449D-9E34-E99927A6036D}"/>
              </a:ext>
            </a:extLst>
          </p:cNvPr>
          <p:cNvSpPr/>
          <p:nvPr/>
        </p:nvSpPr>
        <p:spPr>
          <a:xfrm>
            <a:off x="5689221" y="5657285"/>
            <a:ext cx="5362111" cy="101651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b="1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KĨ NĂNG </a:t>
            </a:r>
          </a:p>
        </p:txBody>
      </p:sp>
    </p:spTree>
    <p:extLst>
      <p:ext uri="{BB962C8B-B14F-4D97-AF65-F5344CB8AC3E}">
        <p14:creationId xmlns:p14="http://schemas.microsoft.com/office/powerpoint/2010/main" val="1240329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1813FB9-D93A-49EB-85DA-C0F0D847AF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208" y="142044"/>
            <a:ext cx="6711520" cy="245522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6BF5B7E-FE81-4167-BF3E-4B98CE10497F}"/>
              </a:ext>
            </a:extLst>
          </p:cNvPr>
          <p:cNvSpPr/>
          <p:nvPr/>
        </p:nvSpPr>
        <p:spPr>
          <a:xfrm>
            <a:off x="6710153" y="534870"/>
            <a:ext cx="5362111" cy="101651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b="1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ĐỐI THOẠI 1</a:t>
            </a:r>
          </a:p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BẠN HỌC VỀ KĨ NĂNG SỬ DỤNG CÁC DANH TỪ DIỄN TẢ VỊ TRÍ  CHÍNH XÁC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54BC22C-4D22-42C7-9834-9C3410FF0D04}"/>
              </a:ext>
            </a:extLst>
          </p:cNvPr>
          <p:cNvSpPr/>
          <p:nvPr/>
        </p:nvSpPr>
        <p:spPr>
          <a:xfrm>
            <a:off x="1174245" y="2746409"/>
            <a:ext cx="10419992" cy="4111591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あのう、すみません。</a:t>
            </a:r>
            <a:endParaRPr lang="en-US" altLang="ja-JP" sz="2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たいようぎんこう　は　　　　　　　に　　　　　　　　　　　か。</a:t>
            </a:r>
            <a:endParaRPr lang="en-US" altLang="ja-JP" sz="2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ja-JP" sz="2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たいようぎんこう　ですか。</a:t>
            </a:r>
            <a:endParaRPr lang="en-US" altLang="ja-JP" sz="2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ja-JP" sz="2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たいようぎんこう　は                            　に　                                            。</a:t>
            </a:r>
            <a:endParaRPr lang="en-US" altLang="ja-JP" sz="2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ja-JP" sz="2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へえ。どこですか。</a:t>
            </a:r>
            <a:endParaRPr lang="en-US" altLang="ja-JP" sz="2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ja-JP" sz="2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あそこです。                               の                                 にありますよ。</a:t>
            </a:r>
            <a:endParaRPr lang="en-US" altLang="ja-JP" sz="2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5" name="17. Track 17">
            <a:hlinkClick r:id="" action="ppaction://media"/>
            <a:extLst>
              <a:ext uri="{FF2B5EF4-FFF2-40B4-BE49-F238E27FC236}">
                <a16:creationId xmlns:a16="http://schemas.microsoft.com/office/drawing/2014/main" id="{49F38F39-ECAE-4AB9-A3F3-0288D3A4590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743046" y="1700527"/>
            <a:ext cx="487363" cy="487363"/>
          </a:xfrm>
          <a:prstGeom prst="rect">
            <a:avLst/>
          </a:prstGeom>
        </p:spPr>
      </p:pic>
      <p:sp>
        <p:nvSpPr>
          <p:cNvPr id="6" name="Rounded Rectangle 4">
            <a:extLst>
              <a:ext uri="{FF2B5EF4-FFF2-40B4-BE49-F238E27FC236}">
                <a16:creationId xmlns:a16="http://schemas.microsoft.com/office/drawing/2014/main" id="{9950C732-A9BC-4798-BE85-535970112520}"/>
              </a:ext>
            </a:extLst>
          </p:cNvPr>
          <p:cNvSpPr/>
          <p:nvPr/>
        </p:nvSpPr>
        <p:spPr>
          <a:xfrm>
            <a:off x="365457" y="2597265"/>
            <a:ext cx="1028337" cy="305733"/>
          </a:xfrm>
          <a:prstGeom prst="roundRect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WAN</a:t>
            </a:r>
          </a:p>
        </p:txBody>
      </p:sp>
      <p:sp>
        <p:nvSpPr>
          <p:cNvPr id="7" name="Rounded Rectangle 4">
            <a:extLst>
              <a:ext uri="{FF2B5EF4-FFF2-40B4-BE49-F238E27FC236}">
                <a16:creationId xmlns:a16="http://schemas.microsoft.com/office/drawing/2014/main" id="{067436C6-6A3F-43F0-9B27-CC71A21317C8}"/>
              </a:ext>
            </a:extLst>
          </p:cNvPr>
          <p:cNvSpPr/>
          <p:nvPr/>
        </p:nvSpPr>
        <p:spPr>
          <a:xfrm>
            <a:off x="365456" y="4080269"/>
            <a:ext cx="1028337" cy="305733"/>
          </a:xfrm>
          <a:prstGeom prst="round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8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Rounded Rectangle 4">
            <a:extLst>
              <a:ext uri="{FF2B5EF4-FFF2-40B4-BE49-F238E27FC236}">
                <a16:creationId xmlns:a16="http://schemas.microsoft.com/office/drawing/2014/main" id="{FF0A7397-221C-4E0A-AA71-56149687EC5E}"/>
              </a:ext>
            </a:extLst>
          </p:cNvPr>
          <p:cNvSpPr/>
          <p:nvPr/>
        </p:nvSpPr>
        <p:spPr>
          <a:xfrm>
            <a:off x="365455" y="5598442"/>
            <a:ext cx="1028337" cy="305733"/>
          </a:xfrm>
          <a:prstGeom prst="roundRect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WAN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Rounded Rectangle 4">
            <a:extLst>
              <a:ext uri="{FF2B5EF4-FFF2-40B4-BE49-F238E27FC236}">
                <a16:creationId xmlns:a16="http://schemas.microsoft.com/office/drawing/2014/main" id="{DB5797D2-042E-438E-9876-00A5BB80E987}"/>
              </a:ext>
            </a:extLst>
          </p:cNvPr>
          <p:cNvSpPr/>
          <p:nvPr/>
        </p:nvSpPr>
        <p:spPr>
          <a:xfrm>
            <a:off x="365454" y="6309827"/>
            <a:ext cx="1028337" cy="305733"/>
          </a:xfrm>
          <a:prstGeom prst="round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8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Rounded Rectangle 4">
            <a:extLst>
              <a:ext uri="{FF2B5EF4-FFF2-40B4-BE49-F238E27FC236}">
                <a16:creationId xmlns:a16="http://schemas.microsoft.com/office/drawing/2014/main" id="{4A441617-050B-4CA4-9F8E-758199906FA2}"/>
              </a:ext>
            </a:extLst>
          </p:cNvPr>
          <p:cNvSpPr/>
          <p:nvPr/>
        </p:nvSpPr>
        <p:spPr>
          <a:xfrm>
            <a:off x="4725873" y="3238130"/>
            <a:ext cx="1861357" cy="554161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TỪ HỎI</a:t>
            </a:r>
            <a:endParaRPr lang="en-US" sz="20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Rounded Rectangle 4">
            <a:extLst>
              <a:ext uri="{FF2B5EF4-FFF2-40B4-BE49-F238E27FC236}">
                <a16:creationId xmlns:a16="http://schemas.microsoft.com/office/drawing/2014/main" id="{9B5ABAEF-ECB0-41DA-8D5D-D9E83B3B76C3}"/>
              </a:ext>
            </a:extLst>
          </p:cNvPr>
          <p:cNvSpPr/>
          <p:nvPr/>
        </p:nvSpPr>
        <p:spPr>
          <a:xfrm>
            <a:off x="7229376" y="3238129"/>
            <a:ext cx="3050966" cy="554161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ĐỘNG TỪ </a:t>
            </a:r>
            <a:endParaRPr lang="en-US" sz="20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Rounded Rectangle 4">
            <a:extLst>
              <a:ext uri="{FF2B5EF4-FFF2-40B4-BE49-F238E27FC236}">
                <a16:creationId xmlns:a16="http://schemas.microsoft.com/office/drawing/2014/main" id="{C1C3E107-B879-404B-BE2E-EF5220902334}"/>
              </a:ext>
            </a:extLst>
          </p:cNvPr>
          <p:cNvSpPr/>
          <p:nvPr/>
        </p:nvSpPr>
        <p:spPr>
          <a:xfrm>
            <a:off x="4725872" y="4710236"/>
            <a:ext cx="1861357" cy="554161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VỊ TRÍ </a:t>
            </a:r>
            <a:endParaRPr lang="en-US" sz="20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Rounded Rectangle 4">
            <a:extLst>
              <a:ext uri="{FF2B5EF4-FFF2-40B4-BE49-F238E27FC236}">
                <a16:creationId xmlns:a16="http://schemas.microsoft.com/office/drawing/2014/main" id="{2028DE32-D7B0-4D1F-B529-43124520C4A3}"/>
              </a:ext>
            </a:extLst>
          </p:cNvPr>
          <p:cNvSpPr/>
          <p:nvPr/>
        </p:nvSpPr>
        <p:spPr>
          <a:xfrm>
            <a:off x="7229376" y="4683542"/>
            <a:ext cx="3050966" cy="554161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ĐỘNG TỪ </a:t>
            </a:r>
            <a:endParaRPr lang="en-US" sz="20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ounded Rectangle 4">
            <a:extLst>
              <a:ext uri="{FF2B5EF4-FFF2-40B4-BE49-F238E27FC236}">
                <a16:creationId xmlns:a16="http://schemas.microsoft.com/office/drawing/2014/main" id="{7E8198F4-5B82-4A9B-AB6C-FDE902FE95D1}"/>
              </a:ext>
            </a:extLst>
          </p:cNvPr>
          <p:cNvSpPr/>
          <p:nvPr/>
        </p:nvSpPr>
        <p:spPr>
          <a:xfrm>
            <a:off x="3351313" y="6161795"/>
            <a:ext cx="1861357" cy="554161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CỘT MỐC</a:t>
            </a:r>
            <a:endParaRPr lang="en-US" sz="20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" name="Rounded Rectangle 4">
            <a:extLst>
              <a:ext uri="{FF2B5EF4-FFF2-40B4-BE49-F238E27FC236}">
                <a16:creationId xmlns:a16="http://schemas.microsoft.com/office/drawing/2014/main" id="{27FFB27A-716B-47F8-81F8-71FBC52DDEBC}"/>
              </a:ext>
            </a:extLst>
          </p:cNvPr>
          <p:cNvSpPr/>
          <p:nvPr/>
        </p:nvSpPr>
        <p:spPr>
          <a:xfrm>
            <a:off x="5927317" y="6161795"/>
            <a:ext cx="1861357" cy="554161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VỊ TRÍ</a:t>
            </a:r>
            <a:endParaRPr lang="en-US" sz="20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61393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2580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6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3" grpId="0" animBg="1"/>
      <p:bldP spid="4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6544994-BB6D-4397-B380-6BA02755AA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99" y="0"/>
            <a:ext cx="4199138" cy="332239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195868D-E511-4DE5-B4A4-55B4C455DB1E}"/>
              </a:ext>
            </a:extLst>
          </p:cNvPr>
          <p:cNvSpPr/>
          <p:nvPr/>
        </p:nvSpPr>
        <p:spPr>
          <a:xfrm>
            <a:off x="4881353" y="508237"/>
            <a:ext cx="5825117" cy="101651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b="1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ĐỐI THOẠI 2</a:t>
            </a:r>
          </a:p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BẠN HỌC VỀ KĨ NĂNG DIỄN TẢ VỊ TRÍ CỦA BẢN THÂN </a:t>
            </a:r>
          </a:p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QUA ĐIỆN THOẠI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19006E6-638C-4537-9CF4-30A353628473}"/>
              </a:ext>
            </a:extLst>
          </p:cNvPr>
          <p:cNvSpPr/>
          <p:nvPr/>
        </p:nvSpPr>
        <p:spPr>
          <a:xfrm>
            <a:off x="1378431" y="3169328"/>
            <a:ext cx="10419992" cy="3688672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もしもし、パクさん。</a:t>
            </a:r>
            <a:endParaRPr lang="en-US" altLang="ja-JP" sz="2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altLang="ja-JP" sz="2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ja-JP" alt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あ、ワンさん。いま、どこ　　に　　　　　　　　　　か。</a:t>
            </a:r>
            <a:endParaRPr lang="en-US" altLang="ja-JP" sz="2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altLang="ja-JP" sz="2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ja-JP" alt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私　は　　　　　の　　　　　　に　　　　　　               。</a:t>
            </a:r>
            <a:endParaRPr lang="en-US" altLang="ja-JP" sz="2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7" name="18. Track 18">
            <a:hlinkClick r:id="" action="ppaction://media"/>
            <a:extLst>
              <a:ext uri="{FF2B5EF4-FFF2-40B4-BE49-F238E27FC236}">
                <a16:creationId xmlns:a16="http://schemas.microsoft.com/office/drawing/2014/main" id="{9C0A9191-8164-4008-BF5F-9FE4C18322F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393991" y="1615996"/>
            <a:ext cx="487362" cy="487362"/>
          </a:xfrm>
          <a:prstGeom prst="rect">
            <a:avLst/>
          </a:prstGeom>
        </p:spPr>
      </p:pic>
      <p:sp>
        <p:nvSpPr>
          <p:cNvPr id="9" name="Rounded Rectangle 4">
            <a:extLst>
              <a:ext uri="{FF2B5EF4-FFF2-40B4-BE49-F238E27FC236}">
                <a16:creationId xmlns:a16="http://schemas.microsoft.com/office/drawing/2014/main" id="{F4F41211-D2AC-4911-B47D-9630B3501D58}"/>
              </a:ext>
            </a:extLst>
          </p:cNvPr>
          <p:cNvSpPr/>
          <p:nvPr/>
        </p:nvSpPr>
        <p:spPr>
          <a:xfrm>
            <a:off x="214997" y="3941575"/>
            <a:ext cx="1028337" cy="305733"/>
          </a:xfrm>
          <a:prstGeom prst="roundRect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PARK</a:t>
            </a:r>
          </a:p>
        </p:txBody>
      </p:sp>
      <p:sp>
        <p:nvSpPr>
          <p:cNvPr id="10" name="Rounded Rectangle 4">
            <a:extLst>
              <a:ext uri="{FF2B5EF4-FFF2-40B4-BE49-F238E27FC236}">
                <a16:creationId xmlns:a16="http://schemas.microsoft.com/office/drawing/2014/main" id="{B127ADF5-B26C-4B97-A4B1-51ED7947F4E2}"/>
              </a:ext>
            </a:extLst>
          </p:cNvPr>
          <p:cNvSpPr/>
          <p:nvPr/>
        </p:nvSpPr>
        <p:spPr>
          <a:xfrm>
            <a:off x="193997" y="5367531"/>
            <a:ext cx="1028337" cy="305733"/>
          </a:xfrm>
          <a:prstGeom prst="round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WAN</a:t>
            </a:r>
          </a:p>
        </p:txBody>
      </p:sp>
      <p:sp>
        <p:nvSpPr>
          <p:cNvPr id="11" name="Rounded Rectangle 4">
            <a:extLst>
              <a:ext uri="{FF2B5EF4-FFF2-40B4-BE49-F238E27FC236}">
                <a16:creationId xmlns:a16="http://schemas.microsoft.com/office/drawing/2014/main" id="{FBEDC397-753C-4785-B0ED-73A1AC7990E2}"/>
              </a:ext>
            </a:extLst>
          </p:cNvPr>
          <p:cNvSpPr/>
          <p:nvPr/>
        </p:nvSpPr>
        <p:spPr>
          <a:xfrm>
            <a:off x="6168498" y="4521647"/>
            <a:ext cx="2682539" cy="554161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ĐỘNG TỪ </a:t>
            </a:r>
            <a:endParaRPr lang="en-US" sz="20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Rounded Rectangle 4">
            <a:extLst>
              <a:ext uri="{FF2B5EF4-FFF2-40B4-BE49-F238E27FC236}">
                <a16:creationId xmlns:a16="http://schemas.microsoft.com/office/drawing/2014/main" id="{499AFD18-0ADA-4B7C-BD22-165A920D82C1}"/>
              </a:ext>
            </a:extLst>
          </p:cNvPr>
          <p:cNvSpPr/>
          <p:nvPr/>
        </p:nvSpPr>
        <p:spPr>
          <a:xfrm>
            <a:off x="2432479" y="5242004"/>
            <a:ext cx="1376041" cy="554161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CỘT MỐC</a:t>
            </a:r>
          </a:p>
        </p:txBody>
      </p:sp>
      <p:sp>
        <p:nvSpPr>
          <p:cNvPr id="13" name="Rounded Rectangle 4">
            <a:extLst>
              <a:ext uri="{FF2B5EF4-FFF2-40B4-BE49-F238E27FC236}">
                <a16:creationId xmlns:a16="http://schemas.microsoft.com/office/drawing/2014/main" id="{C8DB296C-9050-4B8B-90B9-9F1BAF1D9E98}"/>
              </a:ext>
            </a:extLst>
          </p:cNvPr>
          <p:cNvSpPr/>
          <p:nvPr/>
        </p:nvSpPr>
        <p:spPr>
          <a:xfrm>
            <a:off x="4296792" y="5242004"/>
            <a:ext cx="1376041" cy="554161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VỊ TRÍ</a:t>
            </a:r>
          </a:p>
        </p:txBody>
      </p:sp>
      <p:sp>
        <p:nvSpPr>
          <p:cNvPr id="14" name="Rounded Rectangle 4">
            <a:extLst>
              <a:ext uri="{FF2B5EF4-FFF2-40B4-BE49-F238E27FC236}">
                <a16:creationId xmlns:a16="http://schemas.microsoft.com/office/drawing/2014/main" id="{4CF4DB33-80CC-4E4D-97E6-3256D29ABC53}"/>
              </a:ext>
            </a:extLst>
          </p:cNvPr>
          <p:cNvSpPr/>
          <p:nvPr/>
        </p:nvSpPr>
        <p:spPr>
          <a:xfrm>
            <a:off x="6452641" y="5242003"/>
            <a:ext cx="2575949" cy="554161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ĐỘNG TỪ </a:t>
            </a:r>
            <a:endParaRPr lang="en-US" sz="20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62785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1319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48780">
                <p:cTn id="4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5" grpId="0" animBg="1"/>
      <p:bldP spid="6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2CAD4F4-F604-4944-AC96-B5C1549757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865" y="138226"/>
            <a:ext cx="3895597" cy="287649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4F93E6E-A30C-487C-AAE3-869123EBF661}"/>
              </a:ext>
            </a:extLst>
          </p:cNvPr>
          <p:cNvSpPr/>
          <p:nvPr/>
        </p:nvSpPr>
        <p:spPr>
          <a:xfrm>
            <a:off x="4881353" y="508237"/>
            <a:ext cx="5825117" cy="101651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b="1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ĐỐI THOẠI 3</a:t>
            </a:r>
          </a:p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BẠN HỌC VỀ KĨ NĂNG XÁC ĐỊNH VỊ TRÍ CỦA AI QUA ĐIỆN THOẠI </a:t>
            </a:r>
          </a:p>
        </p:txBody>
      </p:sp>
      <p:pic>
        <p:nvPicPr>
          <p:cNvPr id="6" name="19. Track 19">
            <a:hlinkClick r:id="" action="ppaction://media"/>
            <a:extLst>
              <a:ext uri="{FF2B5EF4-FFF2-40B4-BE49-F238E27FC236}">
                <a16:creationId xmlns:a16="http://schemas.microsoft.com/office/drawing/2014/main" id="{05BDCC8E-C02E-49C3-A65F-6324591A84B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212226" y="772812"/>
            <a:ext cx="487362" cy="48736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11BDDF6-6731-45C8-B986-9B56788A480B}"/>
              </a:ext>
            </a:extLst>
          </p:cNvPr>
          <p:cNvSpPr/>
          <p:nvPr/>
        </p:nvSpPr>
        <p:spPr>
          <a:xfrm>
            <a:off x="1378431" y="3169328"/>
            <a:ext cx="10419992" cy="3688672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コンビニ　の　まえ？　</a:t>
            </a:r>
            <a:endParaRPr lang="en-US" altLang="ja-JP" sz="2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altLang="ja-JP" sz="2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ja-JP" alt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ワンさん、　　　　　　　に　                                   。</a:t>
            </a:r>
            <a:endParaRPr lang="en-US" altLang="ja-JP" sz="2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altLang="ja-JP" sz="2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ja-JP" alt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　　　　　　　に　　　　　　　　が　あります。</a:t>
            </a:r>
            <a:endParaRPr lang="en-US" altLang="ja-JP" sz="2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altLang="ja-JP" sz="2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ja-JP" alt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あ、わかりました。　いま、そこ　へ　行きます。　</a:t>
            </a:r>
            <a:endParaRPr lang="en-US" sz="2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Rounded Rectangle 4">
            <a:extLst>
              <a:ext uri="{FF2B5EF4-FFF2-40B4-BE49-F238E27FC236}">
                <a16:creationId xmlns:a16="http://schemas.microsoft.com/office/drawing/2014/main" id="{C605AC52-CD19-44F8-912A-B6EF3656A579}"/>
              </a:ext>
            </a:extLst>
          </p:cNvPr>
          <p:cNvSpPr/>
          <p:nvPr/>
        </p:nvSpPr>
        <p:spPr>
          <a:xfrm>
            <a:off x="3079866" y="4300971"/>
            <a:ext cx="1801487" cy="554161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ĐỊA ĐIỂM </a:t>
            </a:r>
          </a:p>
        </p:txBody>
      </p:sp>
      <p:sp>
        <p:nvSpPr>
          <p:cNvPr id="9" name="Rounded Rectangle 4">
            <a:extLst>
              <a:ext uri="{FF2B5EF4-FFF2-40B4-BE49-F238E27FC236}">
                <a16:creationId xmlns:a16="http://schemas.microsoft.com/office/drawing/2014/main" id="{B0253F01-F4BE-47FF-A66D-0CA68C83C3C9}"/>
              </a:ext>
            </a:extLst>
          </p:cNvPr>
          <p:cNvSpPr/>
          <p:nvPr/>
        </p:nvSpPr>
        <p:spPr>
          <a:xfrm>
            <a:off x="1509998" y="5025324"/>
            <a:ext cx="1801487" cy="554161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VỊ TRÍ</a:t>
            </a:r>
          </a:p>
        </p:txBody>
      </p:sp>
      <p:sp>
        <p:nvSpPr>
          <p:cNvPr id="10" name="Rounded Rectangle 4">
            <a:extLst>
              <a:ext uri="{FF2B5EF4-FFF2-40B4-BE49-F238E27FC236}">
                <a16:creationId xmlns:a16="http://schemas.microsoft.com/office/drawing/2014/main" id="{0F7C7F0C-6E4D-45B2-B44A-BF666AFD2B99}"/>
              </a:ext>
            </a:extLst>
          </p:cNvPr>
          <p:cNvSpPr/>
          <p:nvPr/>
        </p:nvSpPr>
        <p:spPr>
          <a:xfrm>
            <a:off x="4158275" y="5025324"/>
            <a:ext cx="1801487" cy="554161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 ĐỊNH VỊ</a:t>
            </a:r>
          </a:p>
        </p:txBody>
      </p:sp>
      <p:sp>
        <p:nvSpPr>
          <p:cNvPr id="11" name="Rounded Rectangle 4">
            <a:extLst>
              <a:ext uri="{FF2B5EF4-FFF2-40B4-BE49-F238E27FC236}">
                <a16:creationId xmlns:a16="http://schemas.microsoft.com/office/drawing/2014/main" id="{A01D6DB2-9E5A-472E-B771-595D9966135C}"/>
              </a:ext>
            </a:extLst>
          </p:cNvPr>
          <p:cNvSpPr/>
          <p:nvPr/>
        </p:nvSpPr>
        <p:spPr>
          <a:xfrm>
            <a:off x="273810" y="3690412"/>
            <a:ext cx="1028337" cy="305733"/>
          </a:xfrm>
          <a:prstGeom prst="roundRect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PARK</a:t>
            </a:r>
          </a:p>
        </p:txBody>
      </p:sp>
      <p:sp>
        <p:nvSpPr>
          <p:cNvPr id="12" name="Rounded Rectangle 4">
            <a:extLst>
              <a:ext uri="{FF2B5EF4-FFF2-40B4-BE49-F238E27FC236}">
                <a16:creationId xmlns:a16="http://schemas.microsoft.com/office/drawing/2014/main" id="{F2B48802-1353-44D6-89D4-BB9C93AA7A66}"/>
              </a:ext>
            </a:extLst>
          </p:cNvPr>
          <p:cNvSpPr/>
          <p:nvPr/>
        </p:nvSpPr>
        <p:spPr>
          <a:xfrm>
            <a:off x="284310" y="5149537"/>
            <a:ext cx="1028337" cy="305733"/>
          </a:xfrm>
          <a:prstGeom prst="round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WAN</a:t>
            </a:r>
          </a:p>
        </p:txBody>
      </p:sp>
      <p:sp>
        <p:nvSpPr>
          <p:cNvPr id="13" name="Rounded Rectangle 4">
            <a:extLst>
              <a:ext uri="{FF2B5EF4-FFF2-40B4-BE49-F238E27FC236}">
                <a16:creationId xmlns:a16="http://schemas.microsoft.com/office/drawing/2014/main" id="{2CB379EC-AB99-48A1-8BAB-66520193063E}"/>
              </a:ext>
            </a:extLst>
          </p:cNvPr>
          <p:cNvSpPr/>
          <p:nvPr/>
        </p:nvSpPr>
        <p:spPr>
          <a:xfrm>
            <a:off x="273809" y="5902431"/>
            <a:ext cx="1028337" cy="305733"/>
          </a:xfrm>
          <a:prstGeom prst="roundRect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PARK</a:t>
            </a:r>
          </a:p>
        </p:txBody>
      </p:sp>
      <p:sp>
        <p:nvSpPr>
          <p:cNvPr id="14" name="Rounded Rectangle 4">
            <a:extLst>
              <a:ext uri="{FF2B5EF4-FFF2-40B4-BE49-F238E27FC236}">
                <a16:creationId xmlns:a16="http://schemas.microsoft.com/office/drawing/2014/main" id="{C605AC52-CD19-44F8-912A-B6EF3656A579}"/>
              </a:ext>
            </a:extLst>
          </p:cNvPr>
          <p:cNvSpPr/>
          <p:nvPr/>
        </p:nvSpPr>
        <p:spPr>
          <a:xfrm>
            <a:off x="5637657" y="4300970"/>
            <a:ext cx="2401443" cy="554161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CÂU HỎI </a:t>
            </a:r>
          </a:p>
        </p:txBody>
      </p:sp>
    </p:spTree>
    <p:extLst>
      <p:ext uri="{BB962C8B-B14F-4D97-AF65-F5344CB8AC3E}">
        <p14:creationId xmlns:p14="http://schemas.microsoft.com/office/powerpoint/2010/main" val="3092508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227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5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5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962530F-DA74-4AF6-A902-FD72E69EB5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355" y="204186"/>
            <a:ext cx="2181004" cy="276318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C66E436-9C49-4039-B84A-CADD55F93B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1359" y="204186"/>
            <a:ext cx="9236287" cy="18778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DD778C4-20AF-44C6-915E-9AA0F0D47C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4414" y="2304615"/>
            <a:ext cx="8990177" cy="13255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FFDA8A7-6553-4248-B201-637D9174D7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90416" y="3678100"/>
            <a:ext cx="7411168" cy="317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3517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2E8D3A2-23EE-4053-8E4C-38C068D83C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5838"/>
            <a:ext cx="2491091" cy="15248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502460A-59DB-443C-907F-17339B6906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4726" y="165838"/>
            <a:ext cx="9472474" cy="21062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1667849-E990-42EA-BF75-B1CB21EED7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5126" y="2478959"/>
            <a:ext cx="10386874" cy="13011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DFA19E0-D5F1-47B7-90D8-BE622DEC71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15231" y="3336427"/>
            <a:ext cx="6631619" cy="3014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8157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23A53BD-659C-44A9-A286-E6D1E6C716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948" y="1"/>
            <a:ext cx="3224624" cy="169068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1C854F0-5137-45C7-98B3-85CDC0358B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5405" y="0"/>
            <a:ext cx="7554897" cy="31402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7A417A6-D8AB-4285-9A0F-8B908ED21B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9761" y="3140262"/>
            <a:ext cx="7554896" cy="3647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7163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2342606" cy="422169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sz="28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かいさつ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483565"/>
            <a:ext cx="2342606" cy="422169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sz="28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き</a:t>
            </a:r>
            <a:endParaRPr lang="en-US" sz="28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-4" y="956567"/>
            <a:ext cx="2342606" cy="422169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sz="28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こうばん</a:t>
            </a:r>
          </a:p>
        </p:txBody>
      </p:sp>
      <p:sp>
        <p:nvSpPr>
          <p:cNvPr id="12" name="Rectangle 11"/>
          <p:cNvSpPr/>
          <p:nvPr/>
        </p:nvSpPr>
        <p:spPr>
          <a:xfrm>
            <a:off x="-4" y="1427680"/>
            <a:ext cx="2342606" cy="422169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sz="28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バスてい</a:t>
            </a:r>
          </a:p>
        </p:txBody>
      </p:sp>
      <p:sp>
        <p:nvSpPr>
          <p:cNvPr id="14" name="Rectangle 13"/>
          <p:cNvSpPr/>
          <p:nvPr/>
        </p:nvSpPr>
        <p:spPr>
          <a:xfrm>
            <a:off x="0" y="1923972"/>
            <a:ext cx="2342606" cy="422169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sz="28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ポスト</a:t>
            </a:r>
          </a:p>
        </p:txBody>
      </p:sp>
      <p:sp>
        <p:nvSpPr>
          <p:cNvPr id="16" name="Rectangle 15"/>
          <p:cNvSpPr/>
          <p:nvPr/>
        </p:nvSpPr>
        <p:spPr>
          <a:xfrm>
            <a:off x="-4" y="2411169"/>
            <a:ext cx="2342606" cy="422169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sz="28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はな</a:t>
            </a:r>
          </a:p>
        </p:txBody>
      </p:sp>
      <p:sp>
        <p:nvSpPr>
          <p:cNvPr id="18" name="Rectangle 17"/>
          <p:cNvSpPr/>
          <p:nvPr/>
        </p:nvSpPr>
        <p:spPr>
          <a:xfrm>
            <a:off x="-4" y="2909217"/>
            <a:ext cx="2342606" cy="422169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sz="28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いぬ</a:t>
            </a:r>
          </a:p>
        </p:txBody>
      </p:sp>
      <p:sp>
        <p:nvSpPr>
          <p:cNvPr id="33" name="Rectangle 32"/>
          <p:cNvSpPr/>
          <p:nvPr/>
        </p:nvSpPr>
        <p:spPr>
          <a:xfrm>
            <a:off x="5648537" y="492493"/>
            <a:ext cx="2342606" cy="422169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sz="28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います</a:t>
            </a:r>
            <a:endParaRPr lang="en-US" sz="28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4" name="Rounded Rectangle 33"/>
          <p:cNvSpPr/>
          <p:nvPr/>
        </p:nvSpPr>
        <p:spPr>
          <a:xfrm>
            <a:off x="7894540" y="508967"/>
            <a:ext cx="2071678" cy="389653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CÓ MẶT, CÓ Ở </a:t>
            </a:r>
          </a:p>
        </p:txBody>
      </p:sp>
      <p:sp>
        <p:nvSpPr>
          <p:cNvPr id="37" name="Rectangle 36"/>
          <p:cNvSpPr/>
          <p:nvPr/>
        </p:nvSpPr>
        <p:spPr>
          <a:xfrm>
            <a:off x="5648537" y="0"/>
            <a:ext cx="2342606" cy="422169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sz="28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もしもし</a:t>
            </a:r>
            <a:endParaRPr lang="en-US" sz="28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8" name="Rounded Rectangle 37"/>
          <p:cNvSpPr/>
          <p:nvPr/>
        </p:nvSpPr>
        <p:spPr>
          <a:xfrm>
            <a:off x="7894540" y="10941"/>
            <a:ext cx="2071678" cy="389653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ALO </a:t>
            </a:r>
          </a:p>
        </p:txBody>
      </p:sp>
      <p:sp>
        <p:nvSpPr>
          <p:cNvPr id="42" name="Rectangle 41"/>
          <p:cNvSpPr/>
          <p:nvPr/>
        </p:nvSpPr>
        <p:spPr>
          <a:xfrm>
            <a:off x="5648537" y="997377"/>
            <a:ext cx="2342606" cy="422169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sz="28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あいだ</a:t>
            </a:r>
            <a:endParaRPr lang="en-US" sz="28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1" name="Rounded Rectangle 50"/>
          <p:cNvSpPr/>
          <p:nvPr/>
        </p:nvSpPr>
        <p:spPr>
          <a:xfrm>
            <a:off x="7894540" y="1012324"/>
            <a:ext cx="2071678" cy="389653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Ở GIỮA </a:t>
            </a:r>
          </a:p>
        </p:txBody>
      </p:sp>
      <p:sp>
        <p:nvSpPr>
          <p:cNvPr id="54" name="Rectangle 53"/>
          <p:cNvSpPr/>
          <p:nvPr/>
        </p:nvSpPr>
        <p:spPr>
          <a:xfrm>
            <a:off x="5655911" y="1484277"/>
            <a:ext cx="2342606" cy="422169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sz="28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うえ</a:t>
            </a:r>
            <a:endParaRPr lang="en-US" sz="28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5" name="Rounded Rectangle 54"/>
          <p:cNvSpPr/>
          <p:nvPr/>
        </p:nvSpPr>
        <p:spPr>
          <a:xfrm>
            <a:off x="7903879" y="1475102"/>
            <a:ext cx="2071678" cy="389653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BÊN TRÊN </a:t>
            </a:r>
          </a:p>
        </p:txBody>
      </p:sp>
      <p:sp>
        <p:nvSpPr>
          <p:cNvPr id="56" name="Rectangle 55"/>
          <p:cNvSpPr/>
          <p:nvPr/>
        </p:nvSpPr>
        <p:spPr>
          <a:xfrm>
            <a:off x="5653344" y="1978969"/>
            <a:ext cx="2342606" cy="422169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sz="28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した</a:t>
            </a:r>
            <a:endParaRPr lang="en-US" sz="28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7" name="Rounded Rectangle 56"/>
          <p:cNvSpPr/>
          <p:nvPr/>
        </p:nvSpPr>
        <p:spPr>
          <a:xfrm>
            <a:off x="7903879" y="1999233"/>
            <a:ext cx="2071678" cy="389653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BÊN DƯỚI </a:t>
            </a:r>
          </a:p>
        </p:txBody>
      </p:sp>
      <p:sp>
        <p:nvSpPr>
          <p:cNvPr id="58" name="Rectangle 57"/>
          <p:cNvSpPr/>
          <p:nvPr/>
        </p:nvSpPr>
        <p:spPr>
          <a:xfrm>
            <a:off x="5655911" y="2473661"/>
            <a:ext cx="2342606" cy="422169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sz="28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ちかく</a:t>
            </a:r>
            <a:endParaRPr lang="en-US" sz="28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9" name="Rounded Rectangle 58"/>
          <p:cNvSpPr/>
          <p:nvPr/>
        </p:nvSpPr>
        <p:spPr>
          <a:xfrm>
            <a:off x="7903879" y="2494285"/>
            <a:ext cx="2071678" cy="389653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Ở GẦN </a:t>
            </a:r>
          </a:p>
        </p:txBody>
      </p:sp>
      <p:sp>
        <p:nvSpPr>
          <p:cNvPr id="60" name="Rectangle 59"/>
          <p:cNvSpPr/>
          <p:nvPr/>
        </p:nvSpPr>
        <p:spPr>
          <a:xfrm>
            <a:off x="5655911" y="2952376"/>
            <a:ext cx="2342606" cy="422169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sz="28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となり</a:t>
            </a:r>
            <a:endParaRPr lang="en-US" sz="28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1" name="Rounded Rectangle 60"/>
          <p:cNvSpPr/>
          <p:nvPr/>
        </p:nvSpPr>
        <p:spPr>
          <a:xfrm>
            <a:off x="7916834" y="2982695"/>
            <a:ext cx="2071678" cy="389653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BÊN CẠNH </a:t>
            </a:r>
          </a:p>
        </p:txBody>
      </p:sp>
      <p:sp>
        <p:nvSpPr>
          <p:cNvPr id="62" name="Rectangle 61"/>
          <p:cNvSpPr/>
          <p:nvPr/>
        </p:nvSpPr>
        <p:spPr>
          <a:xfrm>
            <a:off x="5655911" y="3440176"/>
            <a:ext cx="2342606" cy="422169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sz="28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なか</a:t>
            </a:r>
            <a:endParaRPr lang="en-US" sz="28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3" name="Rounded Rectangle 62"/>
          <p:cNvSpPr/>
          <p:nvPr/>
        </p:nvSpPr>
        <p:spPr>
          <a:xfrm>
            <a:off x="7916834" y="3467840"/>
            <a:ext cx="2071678" cy="389653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BÊN TRONG </a:t>
            </a:r>
          </a:p>
        </p:txBody>
      </p:sp>
      <p:sp>
        <p:nvSpPr>
          <p:cNvPr id="64" name="Rectangle 63"/>
          <p:cNvSpPr/>
          <p:nvPr/>
        </p:nvSpPr>
        <p:spPr>
          <a:xfrm>
            <a:off x="5655911" y="3923455"/>
            <a:ext cx="2342606" cy="422169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sz="28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そと</a:t>
            </a:r>
            <a:endParaRPr lang="en-US" sz="28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5" name="Rounded Rectangle 64"/>
          <p:cNvSpPr/>
          <p:nvPr/>
        </p:nvSpPr>
        <p:spPr>
          <a:xfrm>
            <a:off x="7936462" y="3953970"/>
            <a:ext cx="2071678" cy="389653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BÊN NGOÀI </a:t>
            </a:r>
          </a:p>
        </p:txBody>
      </p:sp>
      <p:sp>
        <p:nvSpPr>
          <p:cNvPr id="66" name="Rectangle 65"/>
          <p:cNvSpPr/>
          <p:nvPr/>
        </p:nvSpPr>
        <p:spPr>
          <a:xfrm>
            <a:off x="5651928" y="4418487"/>
            <a:ext cx="2342606" cy="422169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sz="28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まえ</a:t>
            </a:r>
            <a:endParaRPr lang="en-US" sz="28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7" name="Rounded Rectangle 66"/>
          <p:cNvSpPr/>
          <p:nvPr/>
        </p:nvSpPr>
        <p:spPr>
          <a:xfrm>
            <a:off x="7936462" y="4438919"/>
            <a:ext cx="2071678" cy="389653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PHÍA TRƯỚC </a:t>
            </a:r>
          </a:p>
        </p:txBody>
      </p:sp>
      <p:sp>
        <p:nvSpPr>
          <p:cNvPr id="68" name="Rectangle 67"/>
          <p:cNvSpPr/>
          <p:nvPr/>
        </p:nvSpPr>
        <p:spPr>
          <a:xfrm>
            <a:off x="5655911" y="4909094"/>
            <a:ext cx="2342606" cy="422169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sz="28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うしろ</a:t>
            </a:r>
            <a:endParaRPr lang="en-US" sz="28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9" name="Rounded Rectangle 68"/>
          <p:cNvSpPr/>
          <p:nvPr/>
        </p:nvSpPr>
        <p:spPr>
          <a:xfrm>
            <a:off x="7945685" y="4917783"/>
            <a:ext cx="2071678" cy="389653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PHÍA SAU </a:t>
            </a:r>
          </a:p>
        </p:txBody>
      </p:sp>
      <p:sp>
        <p:nvSpPr>
          <p:cNvPr id="70" name="Rectangle 69"/>
          <p:cNvSpPr/>
          <p:nvPr/>
        </p:nvSpPr>
        <p:spPr>
          <a:xfrm>
            <a:off x="5653344" y="5405250"/>
            <a:ext cx="2342606" cy="422169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sz="28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よこ</a:t>
            </a:r>
            <a:endParaRPr lang="en-US" sz="28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1" name="Rounded Rectangle 70"/>
          <p:cNvSpPr/>
          <p:nvPr/>
        </p:nvSpPr>
        <p:spPr>
          <a:xfrm>
            <a:off x="7945685" y="5415841"/>
            <a:ext cx="2071678" cy="389653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BÊN CẠNH </a:t>
            </a:r>
          </a:p>
        </p:txBody>
      </p:sp>
      <p:pic>
        <p:nvPicPr>
          <p:cNvPr id="76" name="13 隣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8"/>
          <a:stretch>
            <a:fillRect/>
          </a:stretch>
        </p:blipFill>
        <p:spPr>
          <a:xfrm>
            <a:off x="9720111" y="2978751"/>
            <a:ext cx="526374" cy="526374"/>
          </a:xfrm>
          <a:prstGeom prst="rect">
            <a:avLst/>
          </a:prstGeom>
        </p:spPr>
      </p:pic>
      <p:pic>
        <p:nvPicPr>
          <p:cNvPr id="77" name="14 中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38"/>
          <a:stretch>
            <a:fillRect/>
          </a:stretch>
        </p:blipFill>
        <p:spPr>
          <a:xfrm>
            <a:off x="9735667" y="3464672"/>
            <a:ext cx="526374" cy="526374"/>
          </a:xfrm>
          <a:prstGeom prst="rect">
            <a:avLst/>
          </a:prstGeom>
        </p:spPr>
      </p:pic>
      <p:pic>
        <p:nvPicPr>
          <p:cNvPr id="78" name="16 前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38"/>
          <a:stretch>
            <a:fillRect/>
          </a:stretch>
        </p:blipFill>
        <p:spPr>
          <a:xfrm>
            <a:off x="9763462" y="4427528"/>
            <a:ext cx="526374" cy="526374"/>
          </a:xfrm>
          <a:prstGeom prst="rect">
            <a:avLst/>
          </a:prstGeom>
        </p:spPr>
      </p:pic>
      <p:pic>
        <p:nvPicPr>
          <p:cNvPr id="79" name="17 後ろ">
            <a:hlinkClick r:id="" action="ppaction://media"/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38"/>
          <a:stretch>
            <a:fillRect/>
          </a:stretch>
        </p:blipFill>
        <p:spPr>
          <a:xfrm>
            <a:off x="9759350" y="4878876"/>
            <a:ext cx="526374" cy="526374"/>
          </a:xfrm>
          <a:prstGeom prst="rect">
            <a:avLst/>
          </a:prstGeom>
        </p:spPr>
      </p:pic>
      <p:pic>
        <p:nvPicPr>
          <p:cNvPr id="80" name="18 横">
            <a:hlinkClick r:id="" action="ppaction://media"/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38"/>
          <a:stretch>
            <a:fillRect/>
          </a:stretch>
        </p:blipFill>
        <p:spPr>
          <a:xfrm>
            <a:off x="9759350" y="5375754"/>
            <a:ext cx="526374" cy="526374"/>
          </a:xfrm>
          <a:prstGeom prst="rect">
            <a:avLst/>
          </a:prstGeom>
        </p:spPr>
      </p:pic>
      <p:pic>
        <p:nvPicPr>
          <p:cNvPr id="81" name="15 外">
            <a:hlinkClick r:id="" action="ppaction://media"/>
          </p:cNvPr>
          <p:cNvPicPr>
            <a:picLocks noChangeAspect="1"/>
          </p:cNvPicPr>
          <p:nvPr>
            <a:audi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38"/>
          <a:stretch>
            <a:fillRect/>
          </a:stretch>
        </p:blipFill>
        <p:spPr>
          <a:xfrm>
            <a:off x="9744953" y="3933253"/>
            <a:ext cx="526374" cy="526374"/>
          </a:xfrm>
          <a:prstGeom prst="rect">
            <a:avLst/>
          </a:prstGeom>
        </p:spPr>
      </p:pic>
      <p:pic>
        <p:nvPicPr>
          <p:cNvPr id="82" name="9 間">
            <a:hlinkClick r:id="" action="ppaction://media"/>
          </p:cNvPr>
          <p:cNvPicPr>
            <a:picLocks noChangeAspect="1"/>
          </p:cNvPicPr>
          <p:nvPr>
            <a:audioFile r:link="rId14"/>
            <p:extLst>
              <p:ext uri="{DAA4B4D4-6D71-4841-9C94-3DE7FCFB9230}">
                <p14:media xmlns:p14="http://schemas.microsoft.com/office/powerpoint/2010/main" r:embed="rId13"/>
              </p:ext>
            </p:extLst>
          </p:nvPr>
        </p:nvPicPr>
        <p:blipFill>
          <a:blip r:embed="rId38"/>
          <a:stretch>
            <a:fillRect/>
          </a:stretch>
        </p:blipFill>
        <p:spPr>
          <a:xfrm>
            <a:off x="9710220" y="997377"/>
            <a:ext cx="526374" cy="526374"/>
          </a:xfrm>
          <a:prstGeom prst="rect">
            <a:avLst/>
          </a:prstGeom>
        </p:spPr>
      </p:pic>
      <p:pic>
        <p:nvPicPr>
          <p:cNvPr id="83" name="10 上">
            <a:hlinkClick r:id="" action="ppaction://media"/>
          </p:cNvPr>
          <p:cNvPicPr>
            <a:picLocks noChangeAspect="1"/>
          </p:cNvPicPr>
          <p:nvPr>
            <a:audioFile r:link="rId16"/>
            <p:extLst>
              <p:ext uri="{DAA4B4D4-6D71-4841-9C94-3DE7FCFB9230}">
                <p14:media xmlns:p14="http://schemas.microsoft.com/office/powerpoint/2010/main" r:embed="rId15"/>
              </p:ext>
            </p:extLst>
          </p:nvPr>
        </p:nvPicPr>
        <p:blipFill>
          <a:blip r:embed="rId38"/>
          <a:stretch>
            <a:fillRect/>
          </a:stretch>
        </p:blipFill>
        <p:spPr>
          <a:xfrm>
            <a:off x="9709800" y="1467058"/>
            <a:ext cx="526374" cy="526374"/>
          </a:xfrm>
          <a:prstGeom prst="rect">
            <a:avLst/>
          </a:prstGeom>
        </p:spPr>
      </p:pic>
      <p:pic>
        <p:nvPicPr>
          <p:cNvPr id="84" name="11 下">
            <a:hlinkClick r:id="" action="ppaction://media"/>
          </p:cNvPr>
          <p:cNvPicPr>
            <a:picLocks noChangeAspect="1"/>
          </p:cNvPicPr>
          <p:nvPr>
            <a:audioFile r:link="rId18"/>
            <p:extLst>
              <p:ext uri="{DAA4B4D4-6D71-4841-9C94-3DE7FCFB9230}">
                <p14:media xmlns:p14="http://schemas.microsoft.com/office/powerpoint/2010/main" r:embed="rId17"/>
              </p:ext>
            </p:extLst>
          </p:nvPr>
        </p:nvPicPr>
        <p:blipFill>
          <a:blip r:embed="rId38"/>
          <a:stretch>
            <a:fillRect/>
          </a:stretch>
        </p:blipFill>
        <p:spPr>
          <a:xfrm>
            <a:off x="9720111" y="1962632"/>
            <a:ext cx="526374" cy="526374"/>
          </a:xfrm>
          <a:prstGeom prst="rect">
            <a:avLst/>
          </a:prstGeom>
        </p:spPr>
      </p:pic>
      <p:pic>
        <p:nvPicPr>
          <p:cNvPr id="85" name="12 近く">
            <a:hlinkClick r:id="" action="ppaction://media"/>
          </p:cNvPr>
          <p:cNvPicPr>
            <a:picLocks noChangeAspect="1"/>
          </p:cNvPicPr>
          <p:nvPr>
            <a:audioFile r:link="rId20"/>
            <p:extLst>
              <p:ext uri="{DAA4B4D4-6D71-4841-9C94-3DE7FCFB9230}">
                <p14:media xmlns:p14="http://schemas.microsoft.com/office/powerpoint/2010/main" r:embed="rId19"/>
              </p:ext>
            </p:extLst>
          </p:nvPr>
        </p:nvPicPr>
        <p:blipFill>
          <a:blip r:embed="rId38"/>
          <a:stretch>
            <a:fillRect/>
          </a:stretch>
        </p:blipFill>
        <p:spPr>
          <a:xfrm>
            <a:off x="9730422" y="2478327"/>
            <a:ext cx="526374" cy="603931"/>
          </a:xfrm>
          <a:prstGeom prst="rect">
            <a:avLst/>
          </a:prstGeom>
        </p:spPr>
      </p:pic>
      <p:sp>
        <p:nvSpPr>
          <p:cNvPr id="72" name="Rectangle 71"/>
          <p:cNvSpPr/>
          <p:nvPr/>
        </p:nvSpPr>
        <p:spPr>
          <a:xfrm>
            <a:off x="-6948" y="3405081"/>
            <a:ext cx="2342606" cy="422169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sz="28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ぎんこう</a:t>
            </a:r>
          </a:p>
        </p:txBody>
      </p:sp>
      <p:sp>
        <p:nvSpPr>
          <p:cNvPr id="73" name="Rectangle 72"/>
          <p:cNvSpPr/>
          <p:nvPr/>
        </p:nvSpPr>
        <p:spPr>
          <a:xfrm>
            <a:off x="-6948" y="3915825"/>
            <a:ext cx="2342606" cy="422169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sz="28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こうえん</a:t>
            </a:r>
            <a:endParaRPr lang="en-US" sz="28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-6948" y="4423551"/>
            <a:ext cx="2342606" cy="422169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sz="28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うみ</a:t>
            </a:r>
          </a:p>
        </p:txBody>
      </p:sp>
      <p:sp>
        <p:nvSpPr>
          <p:cNvPr id="75" name="Rectangle 74"/>
          <p:cNvSpPr/>
          <p:nvPr/>
        </p:nvSpPr>
        <p:spPr>
          <a:xfrm>
            <a:off x="-6948" y="4919415"/>
            <a:ext cx="2342606" cy="422169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sz="28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えき</a:t>
            </a:r>
          </a:p>
        </p:txBody>
      </p:sp>
      <p:sp>
        <p:nvSpPr>
          <p:cNvPr id="86" name="Rectangle 85"/>
          <p:cNvSpPr/>
          <p:nvPr/>
        </p:nvSpPr>
        <p:spPr>
          <a:xfrm>
            <a:off x="0" y="5427141"/>
            <a:ext cx="2342606" cy="422169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sz="28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まち</a:t>
            </a:r>
          </a:p>
        </p:txBody>
      </p:sp>
      <p:sp>
        <p:nvSpPr>
          <p:cNvPr id="87" name="Rectangle 86"/>
          <p:cNvSpPr/>
          <p:nvPr/>
        </p:nvSpPr>
        <p:spPr>
          <a:xfrm>
            <a:off x="-6948" y="5934867"/>
            <a:ext cx="2342606" cy="422169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sz="28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コンビニ</a:t>
            </a:r>
          </a:p>
        </p:txBody>
      </p:sp>
      <p:sp>
        <p:nvSpPr>
          <p:cNvPr id="88" name="Rectangle 87"/>
          <p:cNvSpPr/>
          <p:nvPr/>
        </p:nvSpPr>
        <p:spPr>
          <a:xfrm>
            <a:off x="-1" y="6435831"/>
            <a:ext cx="4214949" cy="422169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sz="28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じどうはんばいき</a:t>
            </a:r>
          </a:p>
        </p:txBody>
      </p:sp>
      <p:sp>
        <p:nvSpPr>
          <p:cNvPr id="89" name="Rounded Rectangle 88"/>
          <p:cNvSpPr/>
          <p:nvPr/>
        </p:nvSpPr>
        <p:spPr>
          <a:xfrm>
            <a:off x="3863857" y="6463061"/>
            <a:ext cx="2071678" cy="389653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MÁY BHTĐ </a:t>
            </a:r>
          </a:p>
        </p:txBody>
      </p:sp>
      <p:sp>
        <p:nvSpPr>
          <p:cNvPr id="90" name="Rounded Rectangle 89"/>
          <p:cNvSpPr/>
          <p:nvPr/>
        </p:nvSpPr>
        <p:spPr>
          <a:xfrm>
            <a:off x="2254784" y="28814"/>
            <a:ext cx="2071678" cy="389653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CỬA SOÁT VÉ</a:t>
            </a:r>
          </a:p>
        </p:txBody>
      </p:sp>
      <p:sp>
        <p:nvSpPr>
          <p:cNvPr id="91" name="Rounded Rectangle 90"/>
          <p:cNvSpPr/>
          <p:nvPr/>
        </p:nvSpPr>
        <p:spPr>
          <a:xfrm>
            <a:off x="2267939" y="525009"/>
            <a:ext cx="2071678" cy="389653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CÂY </a:t>
            </a:r>
          </a:p>
        </p:txBody>
      </p:sp>
      <p:sp>
        <p:nvSpPr>
          <p:cNvPr id="92" name="Rounded Rectangle 91"/>
          <p:cNvSpPr/>
          <p:nvPr/>
        </p:nvSpPr>
        <p:spPr>
          <a:xfrm>
            <a:off x="2259416" y="981992"/>
            <a:ext cx="2071678" cy="389653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ĐỒN CẢNH SÁT</a:t>
            </a:r>
          </a:p>
        </p:txBody>
      </p:sp>
      <p:sp>
        <p:nvSpPr>
          <p:cNvPr id="93" name="Rounded Rectangle 92"/>
          <p:cNvSpPr/>
          <p:nvPr/>
        </p:nvSpPr>
        <p:spPr>
          <a:xfrm>
            <a:off x="2258000" y="1442168"/>
            <a:ext cx="2071678" cy="389653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TRẠM XE BUS</a:t>
            </a:r>
          </a:p>
        </p:txBody>
      </p:sp>
      <p:sp>
        <p:nvSpPr>
          <p:cNvPr id="94" name="Rounded Rectangle 93"/>
          <p:cNvSpPr/>
          <p:nvPr/>
        </p:nvSpPr>
        <p:spPr>
          <a:xfrm>
            <a:off x="2258000" y="1943887"/>
            <a:ext cx="2071678" cy="389653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THÙNG THƯ</a:t>
            </a:r>
          </a:p>
        </p:txBody>
      </p:sp>
      <p:sp>
        <p:nvSpPr>
          <p:cNvPr id="95" name="Rounded Rectangle 94"/>
          <p:cNvSpPr/>
          <p:nvPr/>
        </p:nvSpPr>
        <p:spPr>
          <a:xfrm>
            <a:off x="2258000" y="2439974"/>
            <a:ext cx="2071678" cy="389653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HOA </a:t>
            </a:r>
          </a:p>
        </p:txBody>
      </p:sp>
      <p:sp>
        <p:nvSpPr>
          <p:cNvPr id="96" name="Rounded Rectangle 95"/>
          <p:cNvSpPr/>
          <p:nvPr/>
        </p:nvSpPr>
        <p:spPr>
          <a:xfrm>
            <a:off x="2251614" y="2925163"/>
            <a:ext cx="2071678" cy="389653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 CHÓ</a:t>
            </a:r>
          </a:p>
        </p:txBody>
      </p:sp>
      <p:sp>
        <p:nvSpPr>
          <p:cNvPr id="105" name="Rounded Rectangle 104"/>
          <p:cNvSpPr/>
          <p:nvPr/>
        </p:nvSpPr>
        <p:spPr>
          <a:xfrm>
            <a:off x="2260864" y="3446590"/>
            <a:ext cx="2071678" cy="389653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NGÂN HÀNG </a:t>
            </a:r>
          </a:p>
        </p:txBody>
      </p:sp>
      <p:sp>
        <p:nvSpPr>
          <p:cNvPr id="106" name="Rounded Rectangle 105"/>
          <p:cNvSpPr/>
          <p:nvPr/>
        </p:nvSpPr>
        <p:spPr>
          <a:xfrm>
            <a:off x="2260864" y="3942677"/>
            <a:ext cx="2071678" cy="389653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CÔNG VIÊN</a:t>
            </a:r>
          </a:p>
        </p:txBody>
      </p:sp>
      <p:sp>
        <p:nvSpPr>
          <p:cNvPr id="107" name="Rounded Rectangle 106"/>
          <p:cNvSpPr/>
          <p:nvPr/>
        </p:nvSpPr>
        <p:spPr>
          <a:xfrm>
            <a:off x="2254478" y="4427866"/>
            <a:ext cx="2071678" cy="389653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BIỂN </a:t>
            </a:r>
          </a:p>
        </p:txBody>
      </p:sp>
      <p:sp>
        <p:nvSpPr>
          <p:cNvPr id="108" name="Rounded Rectangle 107"/>
          <p:cNvSpPr/>
          <p:nvPr/>
        </p:nvSpPr>
        <p:spPr>
          <a:xfrm>
            <a:off x="2249801" y="4952652"/>
            <a:ext cx="2071678" cy="389653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NHÀ GA </a:t>
            </a:r>
          </a:p>
        </p:txBody>
      </p:sp>
      <p:sp>
        <p:nvSpPr>
          <p:cNvPr id="109" name="Rounded Rectangle 108"/>
          <p:cNvSpPr/>
          <p:nvPr/>
        </p:nvSpPr>
        <p:spPr>
          <a:xfrm>
            <a:off x="2249801" y="5448739"/>
            <a:ext cx="2071678" cy="389653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THÀNH PHỐ </a:t>
            </a:r>
          </a:p>
        </p:txBody>
      </p:sp>
      <p:sp>
        <p:nvSpPr>
          <p:cNvPr id="110" name="Rounded Rectangle 109"/>
          <p:cNvSpPr/>
          <p:nvPr/>
        </p:nvSpPr>
        <p:spPr>
          <a:xfrm>
            <a:off x="2243415" y="5933928"/>
            <a:ext cx="2071678" cy="389653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CH TIỆN LỢI </a:t>
            </a:r>
          </a:p>
        </p:txBody>
      </p:sp>
      <p:pic>
        <p:nvPicPr>
          <p:cNvPr id="111" name="1 改札">
            <a:hlinkClick r:id="" action="ppaction://media"/>
          </p:cNvPr>
          <p:cNvPicPr>
            <a:picLocks noChangeAspect="1"/>
          </p:cNvPicPr>
          <p:nvPr>
            <a:audioFile r:link="rId22"/>
            <p:extLst>
              <p:ext uri="{DAA4B4D4-6D71-4841-9C94-3DE7FCFB9230}">
                <p14:media xmlns:p14="http://schemas.microsoft.com/office/powerpoint/2010/main" r:embed="rId21"/>
              </p:ext>
            </p:extLst>
          </p:nvPr>
        </p:nvPicPr>
        <p:blipFill>
          <a:blip r:embed="rId38"/>
          <a:stretch>
            <a:fillRect/>
          </a:stretch>
        </p:blipFill>
        <p:spPr>
          <a:xfrm>
            <a:off x="4111862" y="-10029"/>
            <a:ext cx="521784" cy="521784"/>
          </a:xfrm>
          <a:prstGeom prst="rect">
            <a:avLst/>
          </a:prstGeom>
        </p:spPr>
      </p:pic>
      <p:pic>
        <p:nvPicPr>
          <p:cNvPr id="112" name="3 交番">
            <a:hlinkClick r:id="" action="ppaction://media"/>
          </p:cNvPr>
          <p:cNvPicPr>
            <a:picLocks noChangeAspect="1"/>
          </p:cNvPicPr>
          <p:nvPr>
            <a:audioFile r:link="rId24"/>
            <p:extLst>
              <p:ext uri="{DAA4B4D4-6D71-4841-9C94-3DE7FCFB9230}">
                <p14:media xmlns:p14="http://schemas.microsoft.com/office/powerpoint/2010/main" r:embed="rId23"/>
              </p:ext>
            </p:extLst>
          </p:nvPr>
        </p:nvPicPr>
        <p:blipFill>
          <a:blip r:embed="rId38"/>
          <a:stretch>
            <a:fillRect/>
          </a:stretch>
        </p:blipFill>
        <p:spPr>
          <a:xfrm>
            <a:off x="4069717" y="978094"/>
            <a:ext cx="521784" cy="521784"/>
          </a:xfrm>
          <a:prstGeom prst="rect">
            <a:avLst/>
          </a:prstGeom>
        </p:spPr>
      </p:pic>
      <p:pic>
        <p:nvPicPr>
          <p:cNvPr id="113" name="6 ポスト">
            <a:hlinkClick r:id="" action="ppaction://media"/>
          </p:cNvPr>
          <p:cNvPicPr>
            <a:picLocks noChangeAspect="1"/>
          </p:cNvPicPr>
          <p:nvPr>
            <a:audioFile r:link="rId26"/>
            <p:extLst>
              <p:ext uri="{DAA4B4D4-6D71-4841-9C94-3DE7FCFB9230}">
                <p14:media xmlns:p14="http://schemas.microsoft.com/office/powerpoint/2010/main" r:embed="rId25"/>
              </p:ext>
            </p:extLst>
          </p:nvPr>
        </p:nvPicPr>
        <p:blipFill>
          <a:blip r:embed="rId38"/>
          <a:stretch>
            <a:fillRect/>
          </a:stretch>
        </p:blipFill>
        <p:spPr>
          <a:xfrm>
            <a:off x="4090645" y="1923297"/>
            <a:ext cx="521784" cy="521784"/>
          </a:xfrm>
          <a:prstGeom prst="rect">
            <a:avLst/>
          </a:prstGeom>
        </p:spPr>
      </p:pic>
      <p:pic>
        <p:nvPicPr>
          <p:cNvPr id="114" name="5 バス停">
            <a:hlinkClick r:id="" action="ppaction://media"/>
          </p:cNvPr>
          <p:cNvPicPr>
            <a:picLocks noChangeAspect="1"/>
          </p:cNvPicPr>
          <p:nvPr>
            <a:audioFile r:link="rId28"/>
            <p:extLst>
              <p:ext uri="{DAA4B4D4-6D71-4841-9C94-3DE7FCFB9230}">
                <p14:media xmlns:p14="http://schemas.microsoft.com/office/powerpoint/2010/main" r:embed="rId27"/>
              </p:ext>
            </p:extLst>
          </p:nvPr>
        </p:nvPicPr>
        <p:blipFill>
          <a:blip r:embed="rId38"/>
          <a:stretch>
            <a:fillRect/>
          </a:stretch>
        </p:blipFill>
        <p:spPr>
          <a:xfrm>
            <a:off x="4074507" y="1413154"/>
            <a:ext cx="521784" cy="521784"/>
          </a:xfrm>
          <a:prstGeom prst="rect">
            <a:avLst/>
          </a:prstGeom>
        </p:spPr>
      </p:pic>
      <p:pic>
        <p:nvPicPr>
          <p:cNvPr id="115" name="4 自動販売機">
            <a:hlinkClick r:id="" action="ppaction://media"/>
          </p:cNvPr>
          <p:cNvPicPr>
            <a:picLocks noChangeAspect="1"/>
          </p:cNvPicPr>
          <p:nvPr>
            <a:audioFile r:link="rId30"/>
            <p:extLst>
              <p:ext uri="{DAA4B4D4-6D71-4841-9C94-3DE7FCFB9230}">
                <p14:media xmlns:p14="http://schemas.microsoft.com/office/powerpoint/2010/main" r:embed="rId29"/>
              </p:ext>
            </p:extLst>
          </p:nvPr>
        </p:nvPicPr>
        <p:blipFill>
          <a:blip r:embed="rId38"/>
          <a:stretch>
            <a:fillRect/>
          </a:stretch>
        </p:blipFill>
        <p:spPr>
          <a:xfrm>
            <a:off x="5674643" y="6463061"/>
            <a:ext cx="521784" cy="521784"/>
          </a:xfrm>
          <a:prstGeom prst="rect">
            <a:avLst/>
          </a:prstGeom>
        </p:spPr>
      </p:pic>
      <p:pic>
        <p:nvPicPr>
          <p:cNvPr id="116" name="2 木">
            <a:hlinkClick r:id="" action="ppaction://media"/>
          </p:cNvPr>
          <p:cNvPicPr>
            <a:picLocks noChangeAspect="1"/>
          </p:cNvPicPr>
          <p:nvPr>
            <a:audioFile r:link="rId32"/>
            <p:extLst>
              <p:ext uri="{DAA4B4D4-6D71-4841-9C94-3DE7FCFB9230}">
                <p14:media xmlns:p14="http://schemas.microsoft.com/office/powerpoint/2010/main" r:embed="rId31"/>
              </p:ext>
            </p:extLst>
          </p:nvPr>
        </p:nvPicPr>
        <p:blipFill>
          <a:blip r:embed="rId38"/>
          <a:stretch>
            <a:fillRect/>
          </a:stretch>
        </p:blipFill>
        <p:spPr>
          <a:xfrm>
            <a:off x="4068786" y="497262"/>
            <a:ext cx="521784" cy="521784"/>
          </a:xfrm>
          <a:prstGeom prst="rect">
            <a:avLst/>
          </a:prstGeom>
        </p:spPr>
      </p:pic>
      <p:pic>
        <p:nvPicPr>
          <p:cNvPr id="117" name="7 花">
            <a:hlinkClick r:id="" action="ppaction://media"/>
          </p:cNvPr>
          <p:cNvPicPr>
            <a:picLocks noChangeAspect="1"/>
          </p:cNvPicPr>
          <p:nvPr>
            <a:audioFile r:link="rId34"/>
            <p:extLst>
              <p:ext uri="{DAA4B4D4-6D71-4841-9C94-3DE7FCFB9230}">
                <p14:media xmlns:p14="http://schemas.microsoft.com/office/powerpoint/2010/main" r:embed="rId33"/>
              </p:ext>
            </p:extLst>
          </p:nvPr>
        </p:nvPicPr>
        <p:blipFill>
          <a:blip r:embed="rId38"/>
          <a:stretch>
            <a:fillRect/>
          </a:stretch>
        </p:blipFill>
        <p:spPr>
          <a:xfrm>
            <a:off x="4099047" y="2408114"/>
            <a:ext cx="521784" cy="521784"/>
          </a:xfrm>
          <a:prstGeom prst="rect">
            <a:avLst/>
          </a:prstGeom>
        </p:spPr>
      </p:pic>
      <p:pic>
        <p:nvPicPr>
          <p:cNvPr id="118" name="8 犬">
            <a:hlinkClick r:id="" action="ppaction://media"/>
          </p:cNvPr>
          <p:cNvPicPr>
            <a:picLocks noChangeAspect="1"/>
          </p:cNvPicPr>
          <p:nvPr>
            <a:audioFile r:link="rId36"/>
            <p:extLst>
              <p:ext uri="{DAA4B4D4-6D71-4841-9C94-3DE7FCFB9230}">
                <p14:media xmlns:p14="http://schemas.microsoft.com/office/powerpoint/2010/main" r:embed="rId35"/>
              </p:ext>
            </p:extLst>
          </p:nvPr>
        </p:nvPicPr>
        <p:blipFill>
          <a:blip r:embed="rId38"/>
          <a:stretch>
            <a:fillRect/>
          </a:stretch>
        </p:blipFill>
        <p:spPr>
          <a:xfrm>
            <a:off x="4068786" y="2895994"/>
            <a:ext cx="521784" cy="521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03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>
                      <p:stCondLst>
                        <p:cond delay="indefinite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6"/>
                </p:tgtEl>
              </p:cMediaNode>
            </p:audio>
            <p:audio>
              <p:cMediaNode vol="80000">
                <p:cTn id="2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7"/>
                </p:tgtEl>
              </p:cMediaNode>
            </p:audio>
            <p:audio>
              <p:cMediaNode vol="80000">
                <p:cTn id="2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8"/>
                </p:tgtEl>
              </p:cMediaNode>
            </p:audio>
            <p:audio>
              <p:cMediaNode vol="80000">
                <p:cTn id="21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9"/>
                </p:tgtEl>
              </p:cMediaNode>
            </p:audio>
            <p:audio>
              <p:cMediaNode vol="80000">
                <p:cTn id="2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0"/>
                </p:tgtEl>
              </p:cMediaNode>
            </p:audio>
            <p:audio>
              <p:cMediaNode vol="80000">
                <p:cTn id="2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1"/>
                </p:tgtEl>
              </p:cMediaNode>
            </p:audio>
            <p:audio>
              <p:cMediaNode vol="80000">
                <p:cTn id="2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2"/>
                </p:tgtEl>
              </p:cMediaNode>
            </p:audio>
            <p:audio>
              <p:cMediaNode vol="80000">
                <p:cTn id="21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3"/>
                </p:tgtEl>
              </p:cMediaNode>
            </p:audio>
            <p:audio>
              <p:cMediaNode vol="80000">
                <p:cTn id="2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4"/>
                </p:tgtEl>
              </p:cMediaNode>
            </p:audio>
            <p:audio>
              <p:cMediaNode vol="80000">
                <p:cTn id="2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5"/>
                </p:tgtEl>
              </p:cMediaNode>
            </p:audio>
            <p:audio>
              <p:cMediaNode vol="80000">
                <p:cTn id="2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1"/>
                </p:tgtEl>
              </p:cMediaNode>
            </p:audio>
            <p:audio>
              <p:cMediaNode vol="80000">
                <p:cTn id="2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2"/>
                </p:tgtEl>
              </p:cMediaNode>
            </p:audio>
            <p:audio>
              <p:cMediaNode vol="80000">
                <p:cTn id="2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3"/>
                </p:tgtEl>
              </p:cMediaNode>
            </p:audio>
            <p:audio>
              <p:cMediaNode vol="86585">
                <p:cTn id="22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4"/>
                </p:tgtEl>
              </p:cMediaNode>
            </p:audio>
            <p:audio>
              <p:cMediaNode vol="80000">
                <p:cTn id="2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5"/>
                </p:tgtEl>
              </p:cMediaNode>
            </p:audio>
            <p:audio>
              <p:cMediaNode vol="80000">
                <p:cTn id="22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6"/>
                </p:tgtEl>
              </p:cMediaNode>
            </p:audio>
            <p:audio>
              <p:cMediaNode vol="80000">
                <p:cTn id="2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7"/>
                </p:tgtEl>
              </p:cMediaNode>
            </p:audio>
            <p:audio>
              <p:cMediaNode vol="80000">
                <p:cTn id="22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8"/>
                </p:tgtEl>
              </p:cMediaNode>
            </p:audio>
          </p:childTnLst>
        </p:cTn>
      </p:par>
    </p:tnLst>
    <p:bldLst>
      <p:bldP spid="4" grpId="0" animBg="1"/>
      <p:bldP spid="5" grpId="0" animBg="1"/>
      <p:bldP spid="8" grpId="0" animBg="1"/>
      <p:bldP spid="12" grpId="0" animBg="1"/>
      <p:bldP spid="14" grpId="0" animBg="1"/>
      <p:bldP spid="16" grpId="0" animBg="1"/>
      <p:bldP spid="18" grpId="0" animBg="1"/>
      <p:bldP spid="33" grpId="0" animBg="1"/>
      <p:bldP spid="34" grpId="0" animBg="1"/>
      <p:bldP spid="37" grpId="0" animBg="1"/>
      <p:bldP spid="38" grpId="0" animBg="1"/>
      <p:bldP spid="42" grpId="0" animBg="1"/>
      <p:bldP spid="51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93" grpId="0" animBg="1"/>
      <p:bldP spid="94" grpId="0" animBg="1"/>
      <p:bldP spid="95" grpId="0" animBg="1"/>
      <p:bldP spid="96" grpId="0" animBg="1"/>
      <p:bldP spid="105" grpId="0" animBg="1"/>
      <p:bldP spid="106" grpId="0" animBg="1"/>
      <p:bldP spid="107" grpId="0" animBg="1"/>
      <p:bldP spid="108" grpId="0" animBg="1"/>
      <p:bldP spid="109" grpId="0" animBg="1"/>
      <p:bldP spid="11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47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0907" y="892487"/>
            <a:ext cx="6933192" cy="3840480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7088" y="892487"/>
            <a:ext cx="7060830" cy="3840480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8192" y="892487"/>
            <a:ext cx="6698622" cy="3840480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9375" y="892487"/>
            <a:ext cx="6836256" cy="3840480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7954" y="892487"/>
            <a:ext cx="6979098" cy="3840480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8887" y="892487"/>
            <a:ext cx="6497232" cy="3840480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3290" y="892487"/>
            <a:ext cx="6254151" cy="3840480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8192" y="622551"/>
            <a:ext cx="6214511" cy="5577723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1688" y="596023"/>
            <a:ext cx="6727518" cy="566925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-1" y="0"/>
            <a:ext cx="3819713" cy="597877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sz="28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スーパーのまえ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593435" y="52055"/>
            <a:ext cx="2491783" cy="493766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TRƯỚC SIÊU THỊ </a:t>
            </a:r>
          </a:p>
        </p:txBody>
      </p:sp>
      <p:sp>
        <p:nvSpPr>
          <p:cNvPr id="6" name="Rectangle 5"/>
          <p:cNvSpPr/>
          <p:nvPr/>
        </p:nvSpPr>
        <p:spPr>
          <a:xfrm>
            <a:off x="-1" y="776654"/>
            <a:ext cx="3819713" cy="597877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sz="28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びょういんのうしろ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593435" y="828709"/>
            <a:ext cx="2491783" cy="493766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SAU BỆNH VIỆN</a:t>
            </a:r>
          </a:p>
        </p:txBody>
      </p:sp>
      <p:sp>
        <p:nvSpPr>
          <p:cNvPr id="8" name="Rectangle 7"/>
          <p:cNvSpPr/>
          <p:nvPr/>
        </p:nvSpPr>
        <p:spPr>
          <a:xfrm>
            <a:off x="0" y="1553307"/>
            <a:ext cx="3819713" cy="597877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sz="28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ぎんこうのまえ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593436" y="1605362"/>
            <a:ext cx="2491783" cy="493766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TRƯỚC NGÂN HÀNG </a:t>
            </a:r>
          </a:p>
        </p:txBody>
      </p:sp>
      <p:sp>
        <p:nvSpPr>
          <p:cNvPr id="10" name="Rectangle 9"/>
          <p:cNvSpPr/>
          <p:nvPr/>
        </p:nvSpPr>
        <p:spPr>
          <a:xfrm>
            <a:off x="0" y="2329961"/>
            <a:ext cx="3819713" cy="597877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sz="28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ゆうびんきょくのまえ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3593436" y="2382016"/>
            <a:ext cx="2491783" cy="493766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TRƯỚC BƯU ĐIỆN </a:t>
            </a:r>
          </a:p>
        </p:txBody>
      </p:sp>
      <p:sp>
        <p:nvSpPr>
          <p:cNvPr id="12" name="Rectangle 11"/>
          <p:cNvSpPr/>
          <p:nvPr/>
        </p:nvSpPr>
        <p:spPr>
          <a:xfrm>
            <a:off x="-2" y="3106614"/>
            <a:ext cx="3819713" cy="597877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sz="28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えきのまえ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3593434" y="3158669"/>
            <a:ext cx="2491783" cy="493766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TRƯỚC NHÀ GA </a:t>
            </a:r>
          </a:p>
        </p:txBody>
      </p:sp>
      <p:sp>
        <p:nvSpPr>
          <p:cNvPr id="14" name="Rectangle 13"/>
          <p:cNvSpPr/>
          <p:nvPr/>
        </p:nvSpPr>
        <p:spPr>
          <a:xfrm>
            <a:off x="-2" y="3883268"/>
            <a:ext cx="3819713" cy="597877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sz="28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コンビニのとなり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3593434" y="3935323"/>
            <a:ext cx="2491783" cy="493766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CẠNH CH TIỆN LỢI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-1" y="4659921"/>
            <a:ext cx="3819713" cy="597877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sz="28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ぎんこうのとなり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3593435" y="4711976"/>
            <a:ext cx="2491783" cy="493766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CẠNH NGÂN HÀNG </a:t>
            </a:r>
          </a:p>
        </p:txBody>
      </p:sp>
      <p:sp>
        <p:nvSpPr>
          <p:cNvPr id="18" name="Rectangle 17"/>
          <p:cNvSpPr/>
          <p:nvPr/>
        </p:nvSpPr>
        <p:spPr>
          <a:xfrm>
            <a:off x="-1" y="5436575"/>
            <a:ext cx="3819713" cy="597877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sz="28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ビルのまえ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3593435" y="5488630"/>
            <a:ext cx="2491783" cy="493766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TRƯỚC TÒA NHÀ </a:t>
            </a:r>
          </a:p>
        </p:txBody>
      </p:sp>
      <p:sp>
        <p:nvSpPr>
          <p:cNvPr id="20" name="Rectangle 19"/>
          <p:cNvSpPr/>
          <p:nvPr/>
        </p:nvSpPr>
        <p:spPr>
          <a:xfrm>
            <a:off x="-2" y="6213228"/>
            <a:ext cx="3819713" cy="597877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sz="28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きのうしろ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3593434" y="6265283"/>
            <a:ext cx="2491783" cy="493766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SAU CÁI CÂY </a:t>
            </a:r>
          </a:p>
        </p:txBody>
      </p:sp>
      <p:pic>
        <p:nvPicPr>
          <p:cNvPr id="22" name="銀行の前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9"/>
          <a:stretch>
            <a:fillRect/>
          </a:stretch>
        </p:blipFill>
        <p:spPr>
          <a:xfrm>
            <a:off x="5779495" y="1550623"/>
            <a:ext cx="609600" cy="609600"/>
          </a:xfrm>
          <a:prstGeom prst="rect">
            <a:avLst/>
          </a:prstGeom>
        </p:spPr>
      </p:pic>
      <p:pic>
        <p:nvPicPr>
          <p:cNvPr id="23" name="駅の前に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29"/>
          <a:stretch>
            <a:fillRect/>
          </a:stretch>
        </p:blipFill>
        <p:spPr>
          <a:xfrm>
            <a:off x="5773744" y="3106613"/>
            <a:ext cx="609600" cy="609600"/>
          </a:xfrm>
          <a:prstGeom prst="rect">
            <a:avLst/>
          </a:prstGeom>
        </p:spPr>
      </p:pic>
      <p:pic>
        <p:nvPicPr>
          <p:cNvPr id="25" name="銀行の隣です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29"/>
          <a:stretch>
            <a:fillRect/>
          </a:stretch>
        </p:blipFill>
        <p:spPr>
          <a:xfrm>
            <a:off x="5780417" y="4648198"/>
            <a:ext cx="609600" cy="609600"/>
          </a:xfrm>
          <a:prstGeom prst="rect">
            <a:avLst/>
          </a:prstGeom>
        </p:spPr>
      </p:pic>
      <p:pic>
        <p:nvPicPr>
          <p:cNvPr id="26" name="郵便局の前です">
            <a:hlinkClick r:id="" action="ppaction://media"/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29"/>
          <a:stretch>
            <a:fillRect/>
          </a:stretch>
        </p:blipFill>
        <p:spPr>
          <a:xfrm>
            <a:off x="5779495" y="2369220"/>
            <a:ext cx="609600" cy="609600"/>
          </a:xfrm>
          <a:prstGeom prst="rect">
            <a:avLst/>
          </a:prstGeom>
        </p:spPr>
      </p:pic>
      <p:pic>
        <p:nvPicPr>
          <p:cNvPr id="27" name="病院の後ろです">
            <a:hlinkClick r:id="" action="ppaction://media"/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29"/>
          <a:stretch>
            <a:fillRect/>
          </a:stretch>
        </p:blipFill>
        <p:spPr>
          <a:xfrm>
            <a:off x="5780417" y="764929"/>
            <a:ext cx="609600" cy="609600"/>
          </a:xfrm>
          <a:prstGeom prst="rect">
            <a:avLst/>
          </a:prstGeom>
        </p:spPr>
      </p:pic>
      <p:pic>
        <p:nvPicPr>
          <p:cNvPr id="28" name="ビルの前">
            <a:hlinkClick r:id="" action="ppaction://media"/>
          </p:cNvPr>
          <p:cNvPicPr>
            <a:picLocks noChangeAspect="1"/>
          </p:cNvPicPr>
          <p:nvPr>
            <a:audi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29"/>
          <a:stretch>
            <a:fillRect/>
          </a:stretch>
        </p:blipFill>
        <p:spPr>
          <a:xfrm>
            <a:off x="5773744" y="5468440"/>
            <a:ext cx="609600" cy="609600"/>
          </a:xfrm>
          <a:prstGeom prst="rect">
            <a:avLst/>
          </a:prstGeom>
        </p:spPr>
      </p:pic>
      <p:pic>
        <p:nvPicPr>
          <p:cNvPr id="29" name="スーパーの前です">
            <a:hlinkClick r:id="" action="ppaction://media"/>
          </p:cNvPr>
          <p:cNvPicPr>
            <a:picLocks noChangeAspect="1"/>
          </p:cNvPicPr>
          <p:nvPr>
            <a:audioFile r:link="rId14"/>
            <p:extLst>
              <p:ext uri="{DAA4B4D4-6D71-4841-9C94-3DE7FCFB9230}">
                <p14:media xmlns:p14="http://schemas.microsoft.com/office/powerpoint/2010/main" r:embed="rId13"/>
              </p:ext>
            </p:extLst>
          </p:nvPr>
        </p:nvPicPr>
        <p:blipFill>
          <a:blip r:embed="rId29"/>
          <a:stretch>
            <a:fillRect/>
          </a:stretch>
        </p:blipFill>
        <p:spPr>
          <a:xfrm>
            <a:off x="5820979" y="0"/>
            <a:ext cx="609600" cy="609600"/>
          </a:xfrm>
          <a:prstGeom prst="rect">
            <a:avLst/>
          </a:prstGeom>
        </p:spPr>
      </p:pic>
      <p:pic>
        <p:nvPicPr>
          <p:cNvPr id="30" name="コンビニの隣です">
            <a:hlinkClick r:id="" action="ppaction://media"/>
          </p:cNvPr>
          <p:cNvPicPr>
            <a:picLocks noChangeAspect="1"/>
          </p:cNvPicPr>
          <p:nvPr>
            <a:audioFile r:link="rId16"/>
            <p:extLst>
              <p:ext uri="{DAA4B4D4-6D71-4841-9C94-3DE7FCFB9230}">
                <p14:media xmlns:p14="http://schemas.microsoft.com/office/powerpoint/2010/main" r:embed="rId15"/>
              </p:ext>
            </p:extLst>
          </p:nvPr>
        </p:nvPicPr>
        <p:blipFill>
          <a:blip r:embed="rId29"/>
          <a:stretch>
            <a:fillRect/>
          </a:stretch>
        </p:blipFill>
        <p:spPr>
          <a:xfrm>
            <a:off x="5773744" y="3896062"/>
            <a:ext cx="609600" cy="609600"/>
          </a:xfrm>
          <a:prstGeom prst="rect">
            <a:avLst/>
          </a:prstGeom>
        </p:spPr>
      </p:pic>
      <p:pic>
        <p:nvPicPr>
          <p:cNvPr id="31" name="きの 後ろです">
            <a:hlinkClick r:id="" action="ppaction://media"/>
          </p:cNvPr>
          <p:cNvPicPr>
            <a:picLocks noChangeAspect="1"/>
          </p:cNvPicPr>
          <p:nvPr>
            <a:audioFile r:link="rId18"/>
            <p:extLst>
              <p:ext uri="{DAA4B4D4-6D71-4841-9C94-3DE7FCFB9230}">
                <p14:media xmlns:p14="http://schemas.microsoft.com/office/powerpoint/2010/main" r:embed="rId17"/>
              </p:ext>
            </p:extLst>
          </p:nvPr>
        </p:nvPicPr>
        <p:blipFill>
          <a:blip r:embed="rId29"/>
          <a:stretch>
            <a:fillRect/>
          </a:stretch>
        </p:blipFill>
        <p:spPr>
          <a:xfrm>
            <a:off x="5773744" y="6252489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359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2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2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2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2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2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2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92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3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  <p:audio>
              <p:cMediaNode vol="80000">
                <p:cTn id="13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  <p:audio>
              <p:cMediaNode vol="80000">
                <p:cTn id="13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5"/>
                </p:tgtEl>
              </p:cMediaNode>
            </p:audio>
            <p:audio>
              <p:cMediaNode vol="80000">
                <p:cTn id="13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6"/>
                </p:tgtEl>
              </p:cMediaNode>
            </p:audio>
            <p:audio>
              <p:cMediaNode vol="80000">
                <p:cTn id="14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7"/>
                </p:tgtEl>
              </p:cMediaNode>
            </p:audio>
            <p:audio>
              <p:cMediaNode vol="80000">
                <p:cTn id="14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  <p:audio>
              <p:cMediaNode vol="80000">
                <p:cTn id="14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9"/>
                </p:tgtEl>
              </p:cMediaNode>
            </p:audio>
            <p:audio>
              <p:cMediaNode vol="80000">
                <p:cTn id="14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0"/>
                </p:tgtEl>
              </p:cMediaNode>
            </p:audio>
            <p:audio>
              <p:cMediaNode vol="80000">
                <p:cTn id="14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1"/>
                </p:tgtEl>
              </p:cMediaNode>
            </p:audio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Picture 5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429" b="25083"/>
          <a:stretch>
            <a:fillRect/>
          </a:stretch>
        </p:blipFill>
        <p:spPr>
          <a:xfrm>
            <a:off x="2384819" y="295275"/>
            <a:ext cx="6111482" cy="2391369"/>
          </a:xfrm>
          <a:prstGeom prst="rect">
            <a:avLst/>
          </a:prstGeom>
        </p:spPr>
      </p:pic>
      <p:sp>
        <p:nvSpPr>
          <p:cNvPr id="4" name="Rounded Rectangle 16">
            <a:extLst>
              <a:ext uri="{FF2B5EF4-FFF2-40B4-BE49-F238E27FC236}">
                <a16:creationId xmlns:a16="http://schemas.microsoft.com/office/drawing/2014/main" id="{6426AC10-21BC-34D1-3F85-B88E66EE157A}"/>
              </a:ext>
            </a:extLst>
          </p:cNvPr>
          <p:cNvSpPr/>
          <p:nvPr/>
        </p:nvSpPr>
        <p:spPr>
          <a:xfrm>
            <a:off x="0" y="2686644"/>
            <a:ext cx="12192000" cy="1059151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sz="4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ポストは（　　　　）の（　　　）に（　　　　）</a:t>
            </a:r>
            <a:endParaRPr lang="en-US" sz="40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1F27F2B-CFF0-2D34-2AF0-71B434A06EB6}"/>
              </a:ext>
            </a:extLst>
          </p:cNvPr>
          <p:cNvSpPr/>
          <p:nvPr/>
        </p:nvSpPr>
        <p:spPr>
          <a:xfrm>
            <a:off x="2628899" y="2839979"/>
            <a:ext cx="2162176" cy="75247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32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こうえん</a:t>
            </a:r>
            <a:endParaRPr lang="en-US" sz="32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2044AA2-FAC5-DC5A-490E-178B90D7C4C1}"/>
              </a:ext>
            </a:extLst>
          </p:cNvPr>
          <p:cNvSpPr/>
          <p:nvPr/>
        </p:nvSpPr>
        <p:spPr>
          <a:xfrm>
            <a:off x="6305553" y="2839978"/>
            <a:ext cx="1390648" cy="75247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32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なか</a:t>
            </a:r>
            <a:endParaRPr lang="en-US" sz="32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7048BF2-3BD4-20E9-87AF-36DDB95D0B52}"/>
              </a:ext>
            </a:extLst>
          </p:cNvPr>
          <p:cNvSpPr/>
          <p:nvPr/>
        </p:nvSpPr>
        <p:spPr>
          <a:xfrm>
            <a:off x="9210679" y="2839977"/>
            <a:ext cx="2162176" cy="75247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32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あります</a:t>
            </a:r>
            <a:endParaRPr lang="en-US" sz="32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48" name="7.1DADASD12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78035" y="38649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40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57576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8"/>
                </p:tgtEl>
              </p:cMediaNode>
            </p:audio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6021238" cy="597877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sz="28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いま、どこ</a:t>
            </a:r>
            <a:r>
              <a:rPr lang="ja-JP" altLang="en-US" sz="2800" b="1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に</a:t>
            </a:r>
            <a:r>
              <a:rPr lang="ja-JP" altLang="en-US" sz="28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いますか。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5831456" y="16241"/>
            <a:ext cx="3135168" cy="493766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BẠN ĐANG Ở ĐÂU? 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661656"/>
            <a:ext cx="6021238" cy="597877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sz="28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（私は）えき</a:t>
            </a:r>
            <a:r>
              <a:rPr lang="ja-JP" altLang="en-US" sz="2800" b="1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の</a:t>
            </a:r>
            <a:r>
              <a:rPr lang="ja-JP" altLang="en-US" sz="28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まえ</a:t>
            </a:r>
            <a:r>
              <a:rPr lang="ja-JP" altLang="en-US" sz="2800" b="1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に</a:t>
            </a:r>
            <a:r>
              <a:rPr lang="ja-JP" altLang="en-US" sz="28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います。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5831456" y="677897"/>
            <a:ext cx="3135168" cy="493766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TÔI Ở TRƯỚC NHÀ GA. </a:t>
            </a:r>
          </a:p>
        </p:txBody>
      </p:sp>
      <p:sp>
        <p:nvSpPr>
          <p:cNvPr id="8" name="Rectangle 7"/>
          <p:cNvSpPr/>
          <p:nvPr/>
        </p:nvSpPr>
        <p:spPr>
          <a:xfrm>
            <a:off x="-4727" y="1323312"/>
            <a:ext cx="6021238" cy="597877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sz="28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（私は）ぎんこう</a:t>
            </a:r>
            <a:r>
              <a:rPr lang="ja-JP" altLang="en-US" sz="2800" b="1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の</a:t>
            </a:r>
            <a:r>
              <a:rPr lang="ja-JP" altLang="en-US" sz="28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まえ</a:t>
            </a:r>
            <a:r>
              <a:rPr lang="ja-JP" altLang="en-US" sz="2800" b="1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に</a:t>
            </a:r>
            <a:r>
              <a:rPr lang="ja-JP" altLang="en-US" sz="28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います。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5826729" y="1339553"/>
            <a:ext cx="3135168" cy="493766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TÔI Ở TRƯỚC NGÂN HÀNG</a:t>
            </a:r>
          </a:p>
        </p:txBody>
      </p:sp>
      <p:sp>
        <p:nvSpPr>
          <p:cNvPr id="12" name="Rectangle 11"/>
          <p:cNvSpPr/>
          <p:nvPr/>
        </p:nvSpPr>
        <p:spPr>
          <a:xfrm>
            <a:off x="-14181" y="1996944"/>
            <a:ext cx="6021238" cy="597877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sz="28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（私は）デパート</a:t>
            </a:r>
            <a:r>
              <a:rPr lang="ja-JP" altLang="en-US" sz="2800" b="1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の</a:t>
            </a:r>
            <a:r>
              <a:rPr lang="ja-JP" altLang="en-US" sz="28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まえ</a:t>
            </a:r>
            <a:r>
              <a:rPr lang="ja-JP" altLang="en-US" sz="2800" b="1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に</a:t>
            </a:r>
            <a:r>
              <a:rPr lang="ja-JP" altLang="en-US" sz="28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います。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817275" y="2013185"/>
            <a:ext cx="3135168" cy="493766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TÔI Ở TRƯỚC TTTM </a:t>
            </a:r>
          </a:p>
        </p:txBody>
      </p:sp>
      <p:sp>
        <p:nvSpPr>
          <p:cNvPr id="14" name="Rectangle 13"/>
          <p:cNvSpPr/>
          <p:nvPr/>
        </p:nvSpPr>
        <p:spPr>
          <a:xfrm>
            <a:off x="-23635" y="2670576"/>
            <a:ext cx="6021238" cy="597877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sz="28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（私は）コンビニ</a:t>
            </a:r>
            <a:r>
              <a:rPr lang="ja-JP" altLang="en-US" sz="2800" b="1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の</a:t>
            </a:r>
            <a:r>
              <a:rPr lang="ja-JP" altLang="en-US" sz="28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まえ</a:t>
            </a:r>
            <a:r>
              <a:rPr lang="ja-JP" altLang="en-US" sz="2800" b="1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に</a:t>
            </a:r>
            <a:r>
              <a:rPr lang="ja-JP" altLang="en-US" sz="28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います。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5807821" y="2686817"/>
            <a:ext cx="3135168" cy="493766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TÔI Ở TRƯỚC CH TIỆN LỢI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-18908" y="3344208"/>
            <a:ext cx="6021238" cy="597877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sz="28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ちかく</a:t>
            </a:r>
            <a:r>
              <a:rPr lang="ja-JP" altLang="en-US" sz="2800" b="1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に</a:t>
            </a:r>
            <a:r>
              <a:rPr lang="ja-JP" altLang="en-US" sz="28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何</a:t>
            </a:r>
            <a:r>
              <a:rPr lang="ja-JP" altLang="en-US" sz="2800" b="1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が</a:t>
            </a:r>
            <a:r>
              <a:rPr lang="ja-JP" altLang="en-US" sz="28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ありますか。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5812548" y="3360449"/>
            <a:ext cx="3135168" cy="493766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CHỖ GẦN BẠN CÓ GÌ? </a:t>
            </a:r>
          </a:p>
        </p:txBody>
      </p:sp>
      <p:pic>
        <p:nvPicPr>
          <p:cNvPr id="18" name="銀行の前にいます。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2"/>
          <a:stretch>
            <a:fillRect/>
          </a:stretch>
        </p:blipFill>
        <p:spPr>
          <a:xfrm>
            <a:off x="8647643" y="1316241"/>
            <a:ext cx="609600" cy="609600"/>
          </a:xfrm>
          <a:prstGeom prst="rect">
            <a:avLst/>
          </a:prstGeom>
        </p:spPr>
      </p:pic>
      <p:pic>
        <p:nvPicPr>
          <p:cNvPr id="19" name="駅の前にいます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22"/>
          <a:stretch>
            <a:fillRect/>
          </a:stretch>
        </p:blipFill>
        <p:spPr>
          <a:xfrm>
            <a:off x="8657097" y="630886"/>
            <a:ext cx="609600" cy="609600"/>
          </a:xfrm>
          <a:prstGeom prst="rect">
            <a:avLst/>
          </a:prstGeom>
        </p:spPr>
      </p:pic>
      <p:pic>
        <p:nvPicPr>
          <p:cNvPr id="20" name="私はデパートの前にいます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22"/>
          <a:stretch>
            <a:fillRect/>
          </a:stretch>
        </p:blipFill>
        <p:spPr>
          <a:xfrm>
            <a:off x="8647643" y="1983531"/>
            <a:ext cx="609600" cy="609600"/>
          </a:xfrm>
          <a:prstGeom prst="rect">
            <a:avLst/>
          </a:prstGeom>
        </p:spPr>
      </p:pic>
      <p:pic>
        <p:nvPicPr>
          <p:cNvPr id="22" name="今どこにいますか">
            <a:hlinkClick r:id="" action="ppaction://media"/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22"/>
          <a:stretch>
            <a:fillRect/>
          </a:stretch>
        </p:blipFill>
        <p:spPr>
          <a:xfrm>
            <a:off x="8666551" y="0"/>
            <a:ext cx="609600" cy="609600"/>
          </a:xfrm>
          <a:prstGeom prst="rect">
            <a:avLst/>
          </a:prstGeom>
        </p:spPr>
      </p:pic>
      <p:pic>
        <p:nvPicPr>
          <p:cNvPr id="23" name="コンビニのまえにいます">
            <a:hlinkClick r:id="" action="ppaction://media"/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22"/>
          <a:stretch>
            <a:fillRect/>
          </a:stretch>
        </p:blipFill>
        <p:spPr>
          <a:xfrm>
            <a:off x="8647643" y="2663118"/>
            <a:ext cx="609600" cy="609600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-14181" y="4029816"/>
            <a:ext cx="6021238" cy="597877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sz="28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ちかく</a:t>
            </a:r>
            <a:r>
              <a:rPr lang="ja-JP" altLang="en-US" sz="2800" b="1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に</a:t>
            </a:r>
            <a:r>
              <a:rPr lang="ja-JP" altLang="en-US" sz="28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こうえん</a:t>
            </a:r>
            <a:r>
              <a:rPr lang="ja-JP" altLang="en-US" sz="2800" b="1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が</a:t>
            </a:r>
            <a:r>
              <a:rPr lang="ja-JP" altLang="en-US" sz="28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あります。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5817275" y="4046057"/>
            <a:ext cx="3135168" cy="493766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GẦN TÔI CÓ CÔNG VIÊN</a:t>
            </a:r>
          </a:p>
        </p:txBody>
      </p:sp>
      <p:sp>
        <p:nvSpPr>
          <p:cNvPr id="26" name="Rectangle 25"/>
          <p:cNvSpPr/>
          <p:nvPr/>
        </p:nvSpPr>
        <p:spPr>
          <a:xfrm>
            <a:off x="-28362" y="4715424"/>
            <a:ext cx="6021238" cy="597877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sz="28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ちかく</a:t>
            </a:r>
            <a:r>
              <a:rPr lang="ja-JP" altLang="en-US" sz="2800" b="1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に</a:t>
            </a:r>
            <a:r>
              <a:rPr lang="ja-JP" altLang="en-US" sz="28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ほんや</a:t>
            </a:r>
            <a:r>
              <a:rPr lang="ja-JP" altLang="en-US" sz="2800" b="1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が</a:t>
            </a:r>
            <a:r>
              <a:rPr lang="ja-JP" altLang="en-US" sz="28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ありますか。</a:t>
            </a:r>
          </a:p>
        </p:txBody>
      </p:sp>
      <p:sp>
        <p:nvSpPr>
          <p:cNvPr id="27" name="Rounded Rectangle 26"/>
          <p:cNvSpPr/>
          <p:nvPr/>
        </p:nvSpPr>
        <p:spPr>
          <a:xfrm>
            <a:off x="5803094" y="4731665"/>
            <a:ext cx="3135168" cy="493766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GẦN ĐÂY CÓ CH SÁCH KO? </a:t>
            </a:r>
          </a:p>
        </p:txBody>
      </p:sp>
      <p:sp>
        <p:nvSpPr>
          <p:cNvPr id="28" name="Rectangle 27"/>
          <p:cNvSpPr/>
          <p:nvPr/>
        </p:nvSpPr>
        <p:spPr>
          <a:xfrm>
            <a:off x="-23635" y="5401032"/>
            <a:ext cx="6021238" cy="597877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sz="28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ちかく</a:t>
            </a:r>
            <a:r>
              <a:rPr lang="ja-JP" altLang="en-US" sz="2800" b="1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に</a:t>
            </a:r>
            <a:r>
              <a:rPr lang="ja-JP" altLang="en-US" sz="28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バスてい</a:t>
            </a:r>
            <a:r>
              <a:rPr lang="ja-JP" altLang="en-US" sz="2800" b="1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が</a:t>
            </a:r>
            <a:r>
              <a:rPr lang="ja-JP" altLang="en-US" sz="28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ありますか。</a:t>
            </a:r>
          </a:p>
        </p:txBody>
      </p:sp>
      <p:sp>
        <p:nvSpPr>
          <p:cNvPr id="29" name="Rounded Rectangle 28"/>
          <p:cNvSpPr/>
          <p:nvPr/>
        </p:nvSpPr>
        <p:spPr>
          <a:xfrm>
            <a:off x="5807821" y="5417273"/>
            <a:ext cx="3135168" cy="493766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GẦN ĐÂY CÓ TRẠM BUS KO? </a:t>
            </a:r>
          </a:p>
        </p:txBody>
      </p:sp>
      <p:sp>
        <p:nvSpPr>
          <p:cNvPr id="30" name="Rectangle 29"/>
          <p:cNvSpPr/>
          <p:nvPr/>
        </p:nvSpPr>
        <p:spPr>
          <a:xfrm>
            <a:off x="-28362" y="6074664"/>
            <a:ext cx="6021238" cy="597877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sz="28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ちかく</a:t>
            </a:r>
            <a:r>
              <a:rPr lang="ja-JP" altLang="en-US" sz="2800" b="1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に</a:t>
            </a:r>
            <a:r>
              <a:rPr lang="ja-JP" altLang="en-US" sz="28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スーパー</a:t>
            </a:r>
            <a:r>
              <a:rPr lang="ja-JP" altLang="en-US" sz="2800" b="1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が</a:t>
            </a:r>
            <a:r>
              <a:rPr lang="ja-JP" altLang="en-US" sz="28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ありますか。</a:t>
            </a:r>
          </a:p>
        </p:txBody>
      </p:sp>
      <p:sp>
        <p:nvSpPr>
          <p:cNvPr id="31" name="Rounded Rectangle 30"/>
          <p:cNvSpPr/>
          <p:nvPr/>
        </p:nvSpPr>
        <p:spPr>
          <a:xfrm>
            <a:off x="5803094" y="6090905"/>
            <a:ext cx="3135168" cy="493766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GẦN ĐÂY CÓ SIÊU THỊ KO? </a:t>
            </a:r>
          </a:p>
        </p:txBody>
      </p:sp>
      <p:pic>
        <p:nvPicPr>
          <p:cNvPr id="32" name="ちかくに何がありますか">
            <a:hlinkClick r:id="" action="ppaction://media"/>
          </p:cNvPr>
          <p:cNvPicPr>
            <a:picLocks noChangeAspect="1"/>
          </p:cNvPicPr>
          <p:nvPr>
            <a:audi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22"/>
          <a:stretch>
            <a:fillRect/>
          </a:stretch>
        </p:blipFill>
        <p:spPr>
          <a:xfrm>
            <a:off x="8672392" y="3344322"/>
            <a:ext cx="609600" cy="609600"/>
          </a:xfrm>
          <a:prstGeom prst="rect">
            <a:avLst/>
          </a:prstGeom>
        </p:spPr>
      </p:pic>
      <p:pic>
        <p:nvPicPr>
          <p:cNvPr id="33" name="ちかくにこうえんがあります">
            <a:hlinkClick r:id="" action="ppaction://media"/>
          </p:cNvPr>
          <p:cNvPicPr>
            <a:picLocks noChangeAspect="1"/>
          </p:cNvPicPr>
          <p:nvPr>
            <a:audioFile r:link="rId14"/>
            <p:extLst>
              <p:ext uri="{DAA4B4D4-6D71-4841-9C94-3DE7FCFB9230}">
                <p14:media xmlns:p14="http://schemas.microsoft.com/office/powerpoint/2010/main" r:embed="rId13"/>
              </p:ext>
            </p:extLst>
          </p:nvPr>
        </p:nvPicPr>
        <p:blipFill>
          <a:blip r:embed="rId22"/>
          <a:stretch>
            <a:fillRect/>
          </a:stretch>
        </p:blipFill>
        <p:spPr>
          <a:xfrm>
            <a:off x="8666551" y="4035739"/>
            <a:ext cx="609600" cy="609600"/>
          </a:xfrm>
          <a:prstGeom prst="rect">
            <a:avLst/>
          </a:prstGeom>
        </p:spPr>
      </p:pic>
      <p:pic>
        <p:nvPicPr>
          <p:cNvPr id="34" name="この近くにスーパーはありますか">
            <a:hlinkClick r:id="" action="ppaction://media"/>
          </p:cNvPr>
          <p:cNvPicPr>
            <a:picLocks noChangeAspect="1"/>
          </p:cNvPicPr>
          <p:nvPr>
            <a:audioFile r:link="rId16"/>
            <p:extLst>
              <p:ext uri="{DAA4B4D4-6D71-4841-9C94-3DE7FCFB9230}">
                <p14:media xmlns:p14="http://schemas.microsoft.com/office/powerpoint/2010/main" r:embed="rId15"/>
              </p:ext>
            </p:extLst>
          </p:nvPr>
        </p:nvPicPr>
        <p:blipFill>
          <a:blip r:embed="rId22"/>
          <a:stretch>
            <a:fillRect/>
          </a:stretch>
        </p:blipFill>
        <p:spPr>
          <a:xfrm>
            <a:off x="8647643" y="6079044"/>
            <a:ext cx="609600" cy="609600"/>
          </a:xfrm>
          <a:prstGeom prst="rect">
            <a:avLst/>
          </a:prstGeom>
        </p:spPr>
      </p:pic>
      <p:pic>
        <p:nvPicPr>
          <p:cNvPr id="36" name="この近くにバス停はありますか">
            <a:hlinkClick r:id="" action="ppaction://media"/>
          </p:cNvPr>
          <p:cNvPicPr>
            <a:picLocks noChangeAspect="1"/>
          </p:cNvPicPr>
          <p:nvPr>
            <a:audioFile r:link="rId18"/>
            <p:extLst>
              <p:ext uri="{DAA4B4D4-6D71-4841-9C94-3DE7FCFB9230}">
                <p14:media xmlns:p14="http://schemas.microsoft.com/office/powerpoint/2010/main" r:embed="rId17"/>
              </p:ext>
            </p:extLst>
          </p:nvPr>
        </p:nvPicPr>
        <p:blipFill>
          <a:blip r:embed="rId22"/>
          <a:stretch>
            <a:fillRect/>
          </a:stretch>
        </p:blipFill>
        <p:spPr>
          <a:xfrm>
            <a:off x="8666551" y="5399209"/>
            <a:ext cx="609600" cy="609600"/>
          </a:xfrm>
          <a:prstGeom prst="rect">
            <a:avLst/>
          </a:prstGeom>
        </p:spPr>
      </p:pic>
      <p:pic>
        <p:nvPicPr>
          <p:cNvPr id="37" name="この近くに本屋はありますか">
            <a:hlinkClick r:id="" action="ppaction://media"/>
          </p:cNvPr>
          <p:cNvPicPr>
            <a:picLocks noChangeAspect="1"/>
          </p:cNvPicPr>
          <p:nvPr>
            <a:audioFile r:link="rId20"/>
            <p:extLst>
              <p:ext uri="{DAA4B4D4-6D71-4841-9C94-3DE7FCFB9230}">
                <p14:media xmlns:p14="http://schemas.microsoft.com/office/powerpoint/2010/main" r:embed="rId19"/>
              </p:ext>
            </p:extLst>
          </p:nvPr>
        </p:nvPicPr>
        <p:blipFill>
          <a:blip r:embed="rId22"/>
          <a:stretch>
            <a:fillRect/>
          </a:stretch>
        </p:blipFill>
        <p:spPr>
          <a:xfrm>
            <a:off x="8633462" y="4719689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164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2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2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2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2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2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2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92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2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3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4" fill="hold">
                      <p:stCondLst>
                        <p:cond delay="0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7" dur="2952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audio>
              <p:cMediaNode vol="80000">
                <p:cTn id="10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  <p:seq concurrent="1" nextAc="seek">
              <p:cTn id="109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0" fill="hold">
                      <p:stCondLst>
                        <p:cond delay="0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3" dur="1584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audio>
              <p:cMediaNode vol="80000">
                <p:cTn id="11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  <p:seq concurrent="1" nextAc="seek">
              <p:cTn id="115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6" fill="hold">
                      <p:stCondLst>
                        <p:cond delay="0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9" dur="2716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  <p:audio>
              <p:cMediaNode vol="80000">
                <p:cTn id="1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  <p:seq concurrent="1" nextAc="seek">
              <p:cTn id="121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2" fill="hold">
                      <p:stCondLst>
                        <p:cond delay="0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5" dur="154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  <p:audio>
              <p:cMediaNode vol="80000">
                <p:cTn id="12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  <p:seq concurrent="1" nextAc="seek">
              <p:cTn id="127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8" fill="hold">
                      <p:stCondLst>
                        <p:cond delay="0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1" dur="1358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  <p:audio>
              <p:cMediaNode vol="80000">
                <p:cTn id="13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  <p:seq concurrent="1" nextAc="seek">
              <p:cTn id="133" restart="whenNotActive" fill="hold" evtFilter="cancelBubble" nodeType="interactiveSeq">
                <p:stCondLst>
                  <p:cond evt="onClick" delay="0">
                    <p:tgtEl>
                      <p:spTgt spid="3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4" fill="hold">
                      <p:stCondLst>
                        <p:cond delay="0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7" dur="2011" fill="hold"/>
                                        <p:tgtEl>
                                          <p:spTgt spid="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2"/>
                  </p:tgtEl>
                </p:cond>
              </p:nextCondLst>
            </p:seq>
            <p:audio>
              <p:cMediaNode vol="80000">
                <p:cTn id="13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2"/>
                </p:tgtEl>
              </p:cMediaNode>
            </p:audio>
            <p:seq concurrent="1" nextAc="seek">
              <p:cTn id="139" restart="whenNotActive" fill="hold" evtFilter="cancelBubble" nodeType="interactiveSeq">
                <p:stCondLst>
                  <p:cond evt="onClick" delay="0">
                    <p:tgtEl>
                      <p:spTgt spid="3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0" fill="hold">
                      <p:stCondLst>
                        <p:cond delay="0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3" dur="1933" fill="hold"/>
                                        <p:tgtEl>
                                          <p:spTgt spid="3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3"/>
                  </p:tgtEl>
                </p:cond>
              </p:nextCondLst>
            </p:seq>
            <p:audio>
              <p:cMediaNode vol="80000">
                <p:cTn id="14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3"/>
                </p:tgtEl>
              </p:cMediaNode>
            </p:audio>
            <p:seq concurrent="1" nextAc="seek">
              <p:cTn id="145" restart="whenNotActive" fill="hold" evtFilter="cancelBubble" nodeType="interactiveSeq">
                <p:stCondLst>
                  <p:cond evt="onClick" delay="0">
                    <p:tgtEl>
                      <p:spTgt spid="3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6" fill="hold">
                      <p:stCondLst>
                        <p:cond delay="0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9" dur="4571" fill="hold"/>
                                        <p:tgtEl>
                                          <p:spTgt spid="3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4"/>
                  </p:tgtEl>
                </p:cond>
              </p:nextCondLst>
            </p:seq>
            <p:audio>
              <p:cMediaNode vol="80000">
                <p:cTn id="15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4"/>
                </p:tgtEl>
              </p:cMediaNode>
            </p:audio>
            <p:seq concurrent="1" nextAc="seek">
              <p:cTn id="151" restart="whenNotActive" fill="hold" evtFilter="cancelBubble" nodeType="interactiveSeq">
                <p:stCondLst>
                  <p:cond evt="onClick" delay="0">
                    <p:tgtEl>
                      <p:spTgt spid="3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2" fill="hold">
                      <p:stCondLst>
                        <p:cond delay="0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5" dur="2690" fill="hold"/>
                                        <p:tgtEl>
                                          <p:spTgt spid="3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6"/>
                  </p:tgtEl>
                </p:cond>
              </p:nextCondLst>
            </p:seq>
            <p:audio>
              <p:cMediaNode vol="80000">
                <p:cTn id="15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6"/>
                </p:tgtEl>
              </p:cMediaNode>
            </p:audio>
            <p:seq concurrent="1" nextAc="seek">
              <p:cTn id="157" restart="whenNotActive" fill="hold" evtFilter="cancelBubble" nodeType="interactiveSeq">
                <p:stCondLst>
                  <p:cond evt="onClick" delay="0">
                    <p:tgtEl>
                      <p:spTgt spid="3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8" fill="hold">
                      <p:stCondLst>
                        <p:cond delay="0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1" dur="2638" fill="hold"/>
                                        <p:tgtEl>
                                          <p:spTgt spid="3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7"/>
                  </p:tgtEl>
                </p:cond>
              </p:nextCondLst>
            </p:seq>
            <p:audio>
              <p:cMediaNode vol="80000">
                <p:cTn id="16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7"/>
                </p:tgtEl>
              </p:cMediaNode>
            </p:audio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>
            <a:extLst>
              <a:ext uri="{FF2B5EF4-FFF2-40B4-BE49-F238E27FC236}">
                <a16:creationId xmlns:a16="http://schemas.microsoft.com/office/drawing/2014/main" id="{887E2873-05B8-9D46-89AB-D3805506967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689"/>
          <a:stretch/>
        </p:blipFill>
        <p:spPr>
          <a:xfrm>
            <a:off x="1955344" y="286062"/>
            <a:ext cx="2376368" cy="1811765"/>
          </a:xfrm>
          <a:prstGeom prst="rect">
            <a:avLst/>
          </a:prstGeom>
        </p:spPr>
      </p:pic>
      <p:pic>
        <p:nvPicPr>
          <p:cNvPr id="16" name="Content Placeholder 3">
            <a:extLst>
              <a:ext uri="{FF2B5EF4-FFF2-40B4-BE49-F238E27FC236}">
                <a16:creationId xmlns:a16="http://schemas.microsoft.com/office/drawing/2014/main" id="{156EED7D-829D-5F4B-BCFC-9459B330697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4172" y="765779"/>
            <a:ext cx="2053281" cy="1441293"/>
          </a:xfrm>
          <a:prstGeom prst="rect">
            <a:avLst/>
          </a:prstGeom>
        </p:spPr>
      </p:pic>
      <p:pic>
        <p:nvPicPr>
          <p:cNvPr id="18" name="Picture 6" descr="本屋のイラスト | かわいいフリー素材集 いらすとや">
            <a:extLst>
              <a:ext uri="{FF2B5EF4-FFF2-40B4-BE49-F238E27FC236}">
                <a16:creationId xmlns:a16="http://schemas.microsoft.com/office/drawing/2014/main" id="{4F2E4534-C15D-AB49-B740-3D2DFB0970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3683" y="873580"/>
            <a:ext cx="1193471" cy="1210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4" descr="自動販売機 イラストのイラスト素材 [58632837] - PIXTA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77"/>
          <a:stretch/>
        </p:blipFill>
        <p:spPr bwMode="auto">
          <a:xfrm>
            <a:off x="10296611" y="5162777"/>
            <a:ext cx="627266" cy="1088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 descr="バスの乗り降りをする人のイラスト（男性） | かわいいフリー素材集 いらすとや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5" y="1110513"/>
            <a:ext cx="1976361" cy="97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DB8B6AAC-0A9C-44B1-9997-4493098C74A3}"/>
              </a:ext>
            </a:extLst>
          </p:cNvPr>
          <p:cNvSpPr/>
          <p:nvPr/>
        </p:nvSpPr>
        <p:spPr>
          <a:xfrm>
            <a:off x="87533" y="2205666"/>
            <a:ext cx="1976361" cy="502024"/>
          </a:xfrm>
          <a:prstGeom prst="roundRect">
            <a:avLst/>
          </a:prstGeom>
          <a:ln w="285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2800" b="1" dirty="0">
                <a:solidFill>
                  <a:schemeClr val="bg1"/>
                </a:solidFill>
              </a:rPr>
              <a:t>バスてい</a:t>
            </a:r>
            <a:endParaRPr lang="en-US" sz="2800" b="1" dirty="0">
              <a:solidFill>
                <a:schemeClr val="bg1"/>
              </a:solidFill>
            </a:endParaRPr>
          </a:p>
        </p:txBody>
      </p:sp>
      <p:pic>
        <p:nvPicPr>
          <p:cNvPr id="46" name="Picture 4" descr="自動販売機 イラストのイラスト素材 [58632837] - PIXTA">
            <a:extLst>
              <a:ext uri="{FF2B5EF4-FFF2-40B4-BE49-F238E27FC236}">
                <a16:creationId xmlns:a16="http://schemas.microsoft.com/office/drawing/2014/main" id="{06B9C654-6A3A-46AC-B7B6-1E41253C75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77"/>
          <a:stretch/>
        </p:blipFill>
        <p:spPr bwMode="auto">
          <a:xfrm>
            <a:off x="14092000" y="9312619"/>
            <a:ext cx="150458" cy="218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9F99660A-DED2-4589-B776-6740198BA27B}"/>
              </a:ext>
            </a:extLst>
          </p:cNvPr>
          <p:cNvSpPr txBox="1"/>
          <p:nvPr/>
        </p:nvSpPr>
        <p:spPr>
          <a:xfrm>
            <a:off x="4248899" y="20344"/>
            <a:ext cx="47822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NHÓM TỪ VỰNG: ĐỊA ĐIỂM</a:t>
            </a:r>
          </a:p>
        </p:txBody>
      </p:sp>
      <p:sp>
        <p:nvSpPr>
          <p:cNvPr id="22" name="Rectangle: Rounded Corners 26">
            <a:extLst>
              <a:ext uri="{FF2B5EF4-FFF2-40B4-BE49-F238E27FC236}">
                <a16:creationId xmlns:a16="http://schemas.microsoft.com/office/drawing/2014/main" id="{DB8B6AAC-0A9C-44B1-9997-4493098C74A3}"/>
              </a:ext>
            </a:extLst>
          </p:cNvPr>
          <p:cNvSpPr/>
          <p:nvPr/>
        </p:nvSpPr>
        <p:spPr>
          <a:xfrm>
            <a:off x="2153918" y="2205666"/>
            <a:ext cx="1745100" cy="502024"/>
          </a:xfrm>
          <a:prstGeom prst="roundRect">
            <a:avLst/>
          </a:prstGeom>
          <a:ln w="285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2800" b="1" dirty="0">
                <a:solidFill>
                  <a:schemeClr val="bg1"/>
                </a:solidFill>
              </a:rPr>
              <a:t>えき</a:t>
            </a: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23" name="Rectangle: Rounded Corners 26">
            <a:extLst>
              <a:ext uri="{FF2B5EF4-FFF2-40B4-BE49-F238E27FC236}">
                <a16:creationId xmlns:a16="http://schemas.microsoft.com/office/drawing/2014/main" id="{DB8B6AAC-0A9C-44B1-9997-4493098C74A3}"/>
              </a:ext>
            </a:extLst>
          </p:cNvPr>
          <p:cNvSpPr/>
          <p:nvPr/>
        </p:nvSpPr>
        <p:spPr>
          <a:xfrm>
            <a:off x="4040916" y="2206867"/>
            <a:ext cx="2326242" cy="502024"/>
          </a:xfrm>
          <a:prstGeom prst="roundRect">
            <a:avLst/>
          </a:prstGeom>
          <a:ln w="285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2000" b="1" dirty="0">
                <a:solidFill>
                  <a:schemeClr val="bg1"/>
                </a:solidFill>
              </a:rPr>
              <a:t>ゆうびんきょく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28" name="Rectangle: Rounded Corners 26">
            <a:extLst>
              <a:ext uri="{FF2B5EF4-FFF2-40B4-BE49-F238E27FC236}">
                <a16:creationId xmlns:a16="http://schemas.microsoft.com/office/drawing/2014/main" id="{DB8B6AAC-0A9C-44B1-9997-4493098C74A3}"/>
              </a:ext>
            </a:extLst>
          </p:cNvPr>
          <p:cNvSpPr/>
          <p:nvPr/>
        </p:nvSpPr>
        <p:spPr>
          <a:xfrm>
            <a:off x="6480197" y="2208479"/>
            <a:ext cx="2028235" cy="502024"/>
          </a:xfrm>
          <a:prstGeom prst="roundRect">
            <a:avLst/>
          </a:prstGeom>
          <a:ln w="285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2800" b="1" dirty="0">
                <a:solidFill>
                  <a:schemeClr val="bg1"/>
                </a:solidFill>
              </a:rPr>
              <a:t>きっさてん</a:t>
            </a: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29" name="Rectangle: Rounded Corners 26">
            <a:extLst>
              <a:ext uri="{FF2B5EF4-FFF2-40B4-BE49-F238E27FC236}">
                <a16:creationId xmlns:a16="http://schemas.microsoft.com/office/drawing/2014/main" id="{DB8B6AAC-0A9C-44B1-9997-4493098C74A3}"/>
              </a:ext>
            </a:extLst>
          </p:cNvPr>
          <p:cNvSpPr/>
          <p:nvPr/>
        </p:nvSpPr>
        <p:spPr>
          <a:xfrm>
            <a:off x="8598455" y="2208479"/>
            <a:ext cx="1976361" cy="502024"/>
          </a:xfrm>
          <a:prstGeom prst="roundRect">
            <a:avLst/>
          </a:prstGeom>
          <a:ln w="285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2800" b="1" dirty="0">
                <a:solidFill>
                  <a:schemeClr val="bg1"/>
                </a:solidFill>
              </a:rPr>
              <a:t>ほんや</a:t>
            </a: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30" name="Rectangle: Rounded Corners 26">
            <a:extLst>
              <a:ext uri="{FF2B5EF4-FFF2-40B4-BE49-F238E27FC236}">
                <a16:creationId xmlns:a16="http://schemas.microsoft.com/office/drawing/2014/main" id="{DB8B6AAC-0A9C-44B1-9997-4493098C74A3}"/>
              </a:ext>
            </a:extLst>
          </p:cNvPr>
          <p:cNvSpPr/>
          <p:nvPr/>
        </p:nvSpPr>
        <p:spPr>
          <a:xfrm>
            <a:off x="10716713" y="2209680"/>
            <a:ext cx="1388201" cy="502024"/>
          </a:xfrm>
          <a:prstGeom prst="roundRect">
            <a:avLst/>
          </a:prstGeom>
          <a:ln w="285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2800" b="1" dirty="0">
                <a:solidFill>
                  <a:schemeClr val="bg1"/>
                </a:solidFill>
              </a:rPr>
              <a:t>き</a:t>
            </a:r>
            <a:endParaRPr lang="en-US" sz="2800" b="1" dirty="0">
              <a:solidFill>
                <a:schemeClr val="bg1"/>
              </a:solidFill>
            </a:endParaRPr>
          </a:p>
        </p:txBody>
      </p:sp>
      <p:pic>
        <p:nvPicPr>
          <p:cNvPr id="42" name="Picture 4" descr="バス停のイラスト | 高品質の無料イラスト素材集のイラサポフリー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952" y="723845"/>
            <a:ext cx="1632991" cy="1451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Rectangle: Rounded Corners 26">
            <a:extLst>
              <a:ext uri="{FF2B5EF4-FFF2-40B4-BE49-F238E27FC236}">
                <a16:creationId xmlns:a16="http://schemas.microsoft.com/office/drawing/2014/main" id="{DB8B6AAC-0A9C-44B1-9997-4493098C74A3}"/>
              </a:ext>
            </a:extLst>
          </p:cNvPr>
          <p:cNvSpPr/>
          <p:nvPr/>
        </p:nvSpPr>
        <p:spPr>
          <a:xfrm>
            <a:off x="20550" y="6172666"/>
            <a:ext cx="1765930" cy="471330"/>
          </a:xfrm>
          <a:prstGeom prst="roundRect">
            <a:avLst/>
          </a:prstGeom>
          <a:ln w="285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2800" b="1" dirty="0">
                <a:solidFill>
                  <a:schemeClr val="bg1"/>
                </a:solidFill>
              </a:rPr>
              <a:t>コンビニ</a:t>
            </a: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45" name="Rectangle: Rounded Corners 26">
            <a:extLst>
              <a:ext uri="{FF2B5EF4-FFF2-40B4-BE49-F238E27FC236}">
                <a16:creationId xmlns:a16="http://schemas.microsoft.com/office/drawing/2014/main" id="{DB8B6AAC-0A9C-44B1-9997-4493098C74A3}"/>
              </a:ext>
            </a:extLst>
          </p:cNvPr>
          <p:cNvSpPr/>
          <p:nvPr/>
        </p:nvSpPr>
        <p:spPr>
          <a:xfrm>
            <a:off x="3790624" y="6184502"/>
            <a:ext cx="1765930" cy="471330"/>
          </a:xfrm>
          <a:prstGeom prst="roundRect">
            <a:avLst/>
          </a:prstGeom>
          <a:ln w="285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2800" b="1" dirty="0">
                <a:solidFill>
                  <a:schemeClr val="bg1"/>
                </a:solidFill>
              </a:rPr>
              <a:t>ポスト</a:t>
            </a: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48" name="Rectangle: Rounded Corners 26">
            <a:extLst>
              <a:ext uri="{FF2B5EF4-FFF2-40B4-BE49-F238E27FC236}">
                <a16:creationId xmlns:a16="http://schemas.microsoft.com/office/drawing/2014/main" id="{DB8B6AAC-0A9C-44B1-9997-4493098C74A3}"/>
              </a:ext>
            </a:extLst>
          </p:cNvPr>
          <p:cNvSpPr/>
          <p:nvPr/>
        </p:nvSpPr>
        <p:spPr>
          <a:xfrm>
            <a:off x="5374302" y="6187574"/>
            <a:ext cx="1765930" cy="471330"/>
          </a:xfrm>
          <a:prstGeom prst="roundRect">
            <a:avLst/>
          </a:prstGeom>
          <a:ln w="285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2800" b="1" dirty="0">
                <a:solidFill>
                  <a:schemeClr val="bg1"/>
                </a:solidFill>
              </a:rPr>
              <a:t>ぎんこう</a:t>
            </a:r>
            <a:endParaRPr lang="en-US" sz="2800" b="1" dirty="0">
              <a:solidFill>
                <a:schemeClr val="bg1"/>
              </a:solidFill>
            </a:endParaRPr>
          </a:p>
        </p:txBody>
      </p:sp>
      <p:pic>
        <p:nvPicPr>
          <p:cNvPr id="53" name="Picture 5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0364" y="4030041"/>
            <a:ext cx="2565629" cy="2417560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30D664A4-F397-674F-956E-63736DDA4225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745" y="4860820"/>
            <a:ext cx="1694070" cy="1181391"/>
          </a:xfrm>
          <a:prstGeom prst="rect">
            <a:avLst/>
          </a:prstGeom>
        </p:spPr>
      </p:pic>
      <p:pic>
        <p:nvPicPr>
          <p:cNvPr id="55" name="Picture 6" descr="郵便ポストのイラスト | 無料のフリー素材 イラストエイト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3971" y="5271118"/>
            <a:ext cx="733547" cy="1022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5A396883-062A-2E4B-AED3-D419F7A43F54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9847"/>
          <a:stretch/>
        </p:blipFill>
        <p:spPr>
          <a:xfrm>
            <a:off x="4975849" y="3825798"/>
            <a:ext cx="2710470" cy="2331083"/>
          </a:xfrm>
          <a:prstGeom prst="rect">
            <a:avLst/>
          </a:prstGeom>
        </p:spPr>
      </p:pic>
      <p:pic>
        <p:nvPicPr>
          <p:cNvPr id="36" name="Picture 2" descr="白い背景の上のポスト オフィスのイラストのイラスト素材・ベクタ - Image 23261258.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235" y="511942"/>
            <a:ext cx="2274729" cy="1478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15" cstate="print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9926" b="89926" l="2000" r="97444">
                        <a14:foregroundMark x1="53111" y1="33185" x2="53111" y2="33185"/>
                        <a14:foregroundMark x1="71000" y1="27704" x2="71000" y2="27704"/>
                        <a14:foregroundMark x1="69333" y1="16000" x2="69333" y2="16000"/>
                        <a14:foregroundMark x1="67778" y1="14519" x2="67778" y2="14519"/>
                        <a14:foregroundMark x1="68111" y1="13630" x2="68111" y2="13630"/>
                        <a14:foregroundMark x1="68111" y1="12741" x2="68111" y2="12741"/>
                        <a14:foregroundMark x1="76889" y1="15704" x2="76889" y2="15704"/>
                        <a14:foregroundMark x1="79333" y1="16889" x2="79333" y2="16889"/>
                        <a14:foregroundMark x1="80111" y1="14815" x2="80111" y2="14815"/>
                        <a14:foregroundMark x1="66556" y1="33778" x2="66556" y2="33778"/>
                        <a14:foregroundMark x1="57333" y1="39407" x2="57333" y2="39407"/>
                        <a14:foregroundMark x1="59778" y1="34370" x2="59778" y2="34370"/>
                        <a14:foregroundMark x1="23556" y1="36741" x2="23556" y2="36741"/>
                        <a14:foregroundMark x1="26667" y1="36444" x2="26667" y2="36444"/>
                        <a14:foregroundMark x1="25222" y1="35259" x2="25222" y2="35259"/>
                        <a14:foregroundMark x1="34000" y1="34963" x2="34000" y2="34963"/>
                        <a14:foregroundMark x1="34778" y1="38222" x2="34778" y2="382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2929" y="519131"/>
            <a:ext cx="2010849" cy="1688077"/>
          </a:xfrm>
          <a:prstGeom prst="rect">
            <a:avLst/>
          </a:prstGeom>
        </p:spPr>
      </p:pic>
      <p:pic>
        <p:nvPicPr>
          <p:cNvPr id="39" name="Content Placeholder 3"/>
          <p:cNvPicPr>
            <a:picLocks noGrp="1" noChangeAspect="1"/>
          </p:cNvPicPr>
          <p:nvPr>
            <p:ph idx="1"/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724394" y="3500063"/>
            <a:ext cx="1580591" cy="2793209"/>
          </a:xfrm>
        </p:spPr>
      </p:pic>
      <p:sp>
        <p:nvSpPr>
          <p:cNvPr id="40" name="Rectangle: Rounded Corners 26">
            <a:extLst>
              <a:ext uri="{FF2B5EF4-FFF2-40B4-BE49-F238E27FC236}">
                <a16:creationId xmlns:a16="http://schemas.microsoft.com/office/drawing/2014/main" id="{DB8B6AAC-0A9C-44B1-9997-4493098C74A3}"/>
              </a:ext>
            </a:extLst>
          </p:cNvPr>
          <p:cNvSpPr/>
          <p:nvPr/>
        </p:nvSpPr>
        <p:spPr>
          <a:xfrm>
            <a:off x="10604973" y="4030041"/>
            <a:ext cx="992508" cy="344377"/>
          </a:xfrm>
          <a:prstGeom prst="roundRect">
            <a:avLst/>
          </a:prstGeom>
          <a:ln w="285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2800" b="1" dirty="0">
                <a:solidFill>
                  <a:schemeClr val="bg1"/>
                </a:solidFill>
              </a:rPr>
              <a:t>ビル</a:t>
            </a: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41" name="Rectangle: Rounded Corners 26">
            <a:extLst>
              <a:ext uri="{FF2B5EF4-FFF2-40B4-BE49-F238E27FC236}">
                <a16:creationId xmlns:a16="http://schemas.microsoft.com/office/drawing/2014/main" id="{DB8B6AAC-0A9C-44B1-9997-4493098C74A3}"/>
              </a:ext>
            </a:extLst>
          </p:cNvPr>
          <p:cNvSpPr/>
          <p:nvPr/>
        </p:nvSpPr>
        <p:spPr>
          <a:xfrm>
            <a:off x="1657936" y="6177669"/>
            <a:ext cx="2321847" cy="471330"/>
          </a:xfrm>
          <a:prstGeom prst="roundRect">
            <a:avLst/>
          </a:prstGeom>
          <a:ln w="285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2800" b="1" dirty="0">
                <a:solidFill>
                  <a:schemeClr val="bg1"/>
                </a:solidFill>
              </a:rPr>
              <a:t>こうばん</a:t>
            </a:r>
            <a:endParaRPr lang="en-US" sz="2800" b="1" dirty="0">
              <a:solidFill>
                <a:schemeClr val="bg1"/>
              </a:solidFill>
            </a:endParaRPr>
          </a:p>
        </p:txBody>
      </p:sp>
      <p:pic>
        <p:nvPicPr>
          <p:cNvPr id="1026" name="Picture 2" descr="イラスト素材 改札口 自動改札機 駅 電子決済 アイコン ベクター ...">
            <a:extLst>
              <a:ext uri="{FF2B5EF4-FFF2-40B4-BE49-F238E27FC236}">
                <a16:creationId xmlns:a16="http://schemas.microsoft.com/office/drawing/2014/main" id="{F19C8196-77DE-72B0-7C0B-D5519E392E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0822" y="4282332"/>
            <a:ext cx="2374502" cy="1987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: Rounded Corners 26">
            <a:extLst>
              <a:ext uri="{FF2B5EF4-FFF2-40B4-BE49-F238E27FC236}">
                <a16:creationId xmlns:a16="http://schemas.microsoft.com/office/drawing/2014/main" id="{ED2FEDE8-2422-C8D5-1F7A-4C1F9CD2CFA8}"/>
              </a:ext>
            </a:extLst>
          </p:cNvPr>
          <p:cNvSpPr/>
          <p:nvPr/>
        </p:nvSpPr>
        <p:spPr>
          <a:xfrm>
            <a:off x="7167072" y="6172666"/>
            <a:ext cx="2300171" cy="471330"/>
          </a:xfrm>
          <a:prstGeom prst="roundRect">
            <a:avLst/>
          </a:prstGeom>
          <a:ln w="285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2800" b="1" dirty="0">
                <a:solidFill>
                  <a:schemeClr val="bg1"/>
                </a:solidFill>
              </a:rPr>
              <a:t>ポスト</a:t>
            </a:r>
            <a:endParaRPr lang="en-US" sz="2800" b="1" dirty="0">
              <a:solidFill>
                <a:schemeClr val="bg1"/>
              </a:solidFill>
            </a:endParaRPr>
          </a:p>
        </p:txBody>
      </p:sp>
      <p:pic>
        <p:nvPicPr>
          <p:cNvPr id="3" name="Picture 4" descr="自動販売機 イラストのイラスト素材 [58632837] - PIXTA">
            <a:extLst>
              <a:ext uri="{FF2B5EF4-FFF2-40B4-BE49-F238E27FC236}">
                <a16:creationId xmlns:a16="http://schemas.microsoft.com/office/drawing/2014/main" id="{CF7D0EC6-5004-0D62-617F-993700F243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77"/>
          <a:stretch/>
        </p:blipFill>
        <p:spPr bwMode="auto">
          <a:xfrm>
            <a:off x="9669345" y="5162776"/>
            <a:ext cx="627266" cy="1088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: Rounded Corners 26">
            <a:extLst>
              <a:ext uri="{FF2B5EF4-FFF2-40B4-BE49-F238E27FC236}">
                <a16:creationId xmlns:a16="http://schemas.microsoft.com/office/drawing/2014/main" id="{7A55B6FF-B4D4-DD7A-CD10-052D9EBD3721}"/>
              </a:ext>
            </a:extLst>
          </p:cNvPr>
          <p:cNvSpPr/>
          <p:nvPr/>
        </p:nvSpPr>
        <p:spPr>
          <a:xfrm>
            <a:off x="9517833" y="6176686"/>
            <a:ext cx="2347394" cy="471330"/>
          </a:xfrm>
          <a:prstGeom prst="roundRect">
            <a:avLst/>
          </a:prstGeom>
          <a:ln w="285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2800" b="1" dirty="0">
                <a:solidFill>
                  <a:schemeClr val="bg1"/>
                </a:solidFill>
              </a:rPr>
              <a:t>じどうはんばいき</a:t>
            </a:r>
            <a:endParaRPr lang="en-U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77823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AE87BF51-0159-41D2-BBF5-BDA1ED340A5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726" y="837045"/>
            <a:ext cx="2095121" cy="120382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BEDD30C-56D6-4555-9FE7-29E2743671D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638" y="70869"/>
            <a:ext cx="1043295" cy="1014767"/>
          </a:xfrm>
          <a:prstGeom prst="rect">
            <a:avLst/>
          </a:prstGeom>
        </p:spPr>
      </p:pic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8D5E5549-98F4-42CF-97CD-940750FAB67C}"/>
              </a:ext>
            </a:extLst>
          </p:cNvPr>
          <p:cNvSpPr/>
          <p:nvPr/>
        </p:nvSpPr>
        <p:spPr>
          <a:xfrm>
            <a:off x="95250" y="2070572"/>
            <a:ext cx="1292443" cy="413124"/>
          </a:xfrm>
          <a:prstGeom prst="roundRect">
            <a:avLst/>
          </a:prstGeom>
          <a:ln w="190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b="1" dirty="0"/>
              <a:t>CỘT MỐC</a:t>
            </a:r>
            <a:endParaRPr lang="en-US" b="1" dirty="0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AD5D4AC3-0BFD-4B2C-93E7-3388E7F5FBAC}"/>
              </a:ext>
            </a:extLst>
          </p:cNvPr>
          <p:cNvSpPr/>
          <p:nvPr/>
        </p:nvSpPr>
        <p:spPr>
          <a:xfrm>
            <a:off x="1436525" y="2070572"/>
            <a:ext cx="479395" cy="413124"/>
          </a:xfrm>
          <a:prstGeom prst="roundRect">
            <a:avLst/>
          </a:prstGeom>
          <a:ln w="190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b="1" dirty="0"/>
              <a:t>の</a:t>
            </a:r>
            <a:endParaRPr lang="en-US" b="1" dirty="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AD86C48B-17E7-49FF-9AA0-DAFB5955FB4B}"/>
              </a:ext>
            </a:extLst>
          </p:cNvPr>
          <p:cNvSpPr/>
          <p:nvPr/>
        </p:nvSpPr>
        <p:spPr>
          <a:xfrm>
            <a:off x="1964751" y="2070572"/>
            <a:ext cx="1078572" cy="413124"/>
          </a:xfrm>
          <a:prstGeom prst="roundRect">
            <a:avLst/>
          </a:prstGeom>
          <a:ln w="190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VỊ TRÍ</a:t>
            </a: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E704E3AE-ED8E-4070-BD56-C1E925F94B33}"/>
              </a:ext>
            </a:extLst>
          </p:cNvPr>
          <p:cNvSpPr/>
          <p:nvPr/>
        </p:nvSpPr>
        <p:spPr>
          <a:xfrm>
            <a:off x="1431587" y="2529714"/>
            <a:ext cx="479395" cy="413124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4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１</a:t>
            </a:r>
            <a:endParaRPr lang="en-US" sz="24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44" name="Content Placeholder 3">
            <a:extLst>
              <a:ext uri="{FF2B5EF4-FFF2-40B4-BE49-F238E27FC236}">
                <a16:creationId xmlns:a16="http://schemas.microsoft.com/office/drawing/2014/main" id="{AE87BF51-0159-41D2-BBF5-BDA1ED340A5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7559" y="657224"/>
            <a:ext cx="2408078" cy="1383642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8BEDD30C-56D6-4555-9FE7-29E2743671D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6987" y="1028902"/>
            <a:ext cx="965098" cy="938709"/>
          </a:xfrm>
          <a:prstGeom prst="rect">
            <a:avLst/>
          </a:prstGeom>
        </p:spPr>
      </p:pic>
      <p:sp>
        <p:nvSpPr>
          <p:cNvPr id="47" name="Rectangle: Rounded Corners 20">
            <a:extLst>
              <a:ext uri="{FF2B5EF4-FFF2-40B4-BE49-F238E27FC236}">
                <a16:creationId xmlns:a16="http://schemas.microsoft.com/office/drawing/2014/main" id="{8D5E5549-98F4-42CF-97CD-940750FAB67C}"/>
              </a:ext>
            </a:extLst>
          </p:cNvPr>
          <p:cNvSpPr/>
          <p:nvPr/>
        </p:nvSpPr>
        <p:spPr>
          <a:xfrm>
            <a:off x="4059108" y="2070572"/>
            <a:ext cx="1292443" cy="413124"/>
          </a:xfrm>
          <a:prstGeom prst="roundRect">
            <a:avLst/>
          </a:prstGeom>
          <a:ln w="190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b="1" dirty="0"/>
              <a:t>CỘT MỐC</a:t>
            </a:r>
            <a:endParaRPr lang="en-US" b="1" dirty="0"/>
          </a:p>
        </p:txBody>
      </p:sp>
      <p:sp>
        <p:nvSpPr>
          <p:cNvPr id="48" name="Rectangle: Rounded Corners 22">
            <a:extLst>
              <a:ext uri="{FF2B5EF4-FFF2-40B4-BE49-F238E27FC236}">
                <a16:creationId xmlns:a16="http://schemas.microsoft.com/office/drawing/2014/main" id="{AD5D4AC3-0BFD-4B2C-93E7-3388E7F5FBAC}"/>
              </a:ext>
            </a:extLst>
          </p:cNvPr>
          <p:cNvSpPr/>
          <p:nvPr/>
        </p:nvSpPr>
        <p:spPr>
          <a:xfrm>
            <a:off x="5400383" y="2070572"/>
            <a:ext cx="479395" cy="413124"/>
          </a:xfrm>
          <a:prstGeom prst="roundRect">
            <a:avLst/>
          </a:prstGeom>
          <a:ln w="190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b="1" dirty="0"/>
              <a:t>の</a:t>
            </a:r>
            <a:endParaRPr lang="en-US" b="1" dirty="0"/>
          </a:p>
        </p:txBody>
      </p:sp>
      <p:sp>
        <p:nvSpPr>
          <p:cNvPr id="49" name="Rectangle: Rounded Corners 23">
            <a:extLst>
              <a:ext uri="{FF2B5EF4-FFF2-40B4-BE49-F238E27FC236}">
                <a16:creationId xmlns:a16="http://schemas.microsoft.com/office/drawing/2014/main" id="{AD86C48B-17E7-49FF-9AA0-DAFB5955FB4B}"/>
              </a:ext>
            </a:extLst>
          </p:cNvPr>
          <p:cNvSpPr/>
          <p:nvPr/>
        </p:nvSpPr>
        <p:spPr>
          <a:xfrm>
            <a:off x="5928609" y="2070572"/>
            <a:ext cx="1078572" cy="413124"/>
          </a:xfrm>
          <a:prstGeom prst="roundRect">
            <a:avLst/>
          </a:prstGeom>
          <a:ln w="190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VỊ TRÍ</a:t>
            </a:r>
          </a:p>
        </p:txBody>
      </p:sp>
      <p:sp>
        <p:nvSpPr>
          <p:cNvPr id="50" name="Rectangle: Rounded Corners 38">
            <a:extLst>
              <a:ext uri="{FF2B5EF4-FFF2-40B4-BE49-F238E27FC236}">
                <a16:creationId xmlns:a16="http://schemas.microsoft.com/office/drawing/2014/main" id="{E704E3AE-ED8E-4070-BD56-C1E925F94B33}"/>
              </a:ext>
            </a:extLst>
          </p:cNvPr>
          <p:cNvSpPr/>
          <p:nvPr/>
        </p:nvSpPr>
        <p:spPr>
          <a:xfrm>
            <a:off x="5400383" y="2529714"/>
            <a:ext cx="479395" cy="413124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4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endParaRPr lang="en-US" sz="24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51" name="Content Placeholder 3">
            <a:extLst>
              <a:ext uri="{FF2B5EF4-FFF2-40B4-BE49-F238E27FC236}">
                <a16:creationId xmlns:a16="http://schemas.microsoft.com/office/drawing/2014/main" id="{AE87BF51-0159-41D2-BBF5-BDA1ED340A5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2702" y="731092"/>
            <a:ext cx="2298068" cy="1309773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8BEDD30C-56D6-4555-9FE7-29E2743671D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5407" y="937879"/>
            <a:ext cx="1146697" cy="1115342"/>
          </a:xfrm>
          <a:prstGeom prst="rect">
            <a:avLst/>
          </a:prstGeom>
        </p:spPr>
      </p:pic>
      <p:sp>
        <p:nvSpPr>
          <p:cNvPr id="53" name="Rectangle: Rounded Corners 20">
            <a:extLst>
              <a:ext uri="{FF2B5EF4-FFF2-40B4-BE49-F238E27FC236}">
                <a16:creationId xmlns:a16="http://schemas.microsoft.com/office/drawing/2014/main" id="{8D5E5549-98F4-42CF-97CD-940750FAB67C}"/>
              </a:ext>
            </a:extLst>
          </p:cNvPr>
          <p:cNvSpPr/>
          <p:nvPr/>
        </p:nvSpPr>
        <p:spPr>
          <a:xfrm>
            <a:off x="8014327" y="2070572"/>
            <a:ext cx="1292443" cy="413124"/>
          </a:xfrm>
          <a:prstGeom prst="roundRect">
            <a:avLst/>
          </a:prstGeom>
          <a:ln w="190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b="1" dirty="0"/>
              <a:t>CỘT MỐC</a:t>
            </a:r>
            <a:endParaRPr lang="en-US" b="1" dirty="0"/>
          </a:p>
        </p:txBody>
      </p:sp>
      <p:sp>
        <p:nvSpPr>
          <p:cNvPr id="54" name="Rectangle: Rounded Corners 22">
            <a:extLst>
              <a:ext uri="{FF2B5EF4-FFF2-40B4-BE49-F238E27FC236}">
                <a16:creationId xmlns:a16="http://schemas.microsoft.com/office/drawing/2014/main" id="{AD5D4AC3-0BFD-4B2C-93E7-3388E7F5FBAC}"/>
              </a:ext>
            </a:extLst>
          </p:cNvPr>
          <p:cNvSpPr/>
          <p:nvPr/>
        </p:nvSpPr>
        <p:spPr>
          <a:xfrm>
            <a:off x="9355602" y="2070572"/>
            <a:ext cx="479395" cy="413124"/>
          </a:xfrm>
          <a:prstGeom prst="roundRect">
            <a:avLst/>
          </a:prstGeom>
          <a:ln w="190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b="1" dirty="0"/>
              <a:t>の</a:t>
            </a:r>
            <a:endParaRPr lang="en-US" b="1" dirty="0"/>
          </a:p>
        </p:txBody>
      </p:sp>
      <p:sp>
        <p:nvSpPr>
          <p:cNvPr id="55" name="Rectangle: Rounded Corners 23">
            <a:extLst>
              <a:ext uri="{FF2B5EF4-FFF2-40B4-BE49-F238E27FC236}">
                <a16:creationId xmlns:a16="http://schemas.microsoft.com/office/drawing/2014/main" id="{AD86C48B-17E7-49FF-9AA0-DAFB5955FB4B}"/>
              </a:ext>
            </a:extLst>
          </p:cNvPr>
          <p:cNvSpPr/>
          <p:nvPr/>
        </p:nvSpPr>
        <p:spPr>
          <a:xfrm>
            <a:off x="9900246" y="2079386"/>
            <a:ext cx="1078572" cy="413124"/>
          </a:xfrm>
          <a:prstGeom prst="roundRect">
            <a:avLst/>
          </a:prstGeom>
          <a:ln w="190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VỊ TRÍ</a:t>
            </a:r>
          </a:p>
        </p:txBody>
      </p:sp>
      <p:sp>
        <p:nvSpPr>
          <p:cNvPr id="56" name="Rectangle: Rounded Corners 38">
            <a:extLst>
              <a:ext uri="{FF2B5EF4-FFF2-40B4-BE49-F238E27FC236}">
                <a16:creationId xmlns:a16="http://schemas.microsoft.com/office/drawing/2014/main" id="{E704E3AE-ED8E-4070-BD56-C1E925F94B33}"/>
              </a:ext>
            </a:extLst>
          </p:cNvPr>
          <p:cNvSpPr/>
          <p:nvPr/>
        </p:nvSpPr>
        <p:spPr>
          <a:xfrm>
            <a:off x="9374101" y="2529714"/>
            <a:ext cx="479395" cy="413124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4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endParaRPr lang="en-US" sz="24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7" name="Rectangle: Rounded Corners 23">
            <a:extLst>
              <a:ext uri="{FF2B5EF4-FFF2-40B4-BE49-F238E27FC236}">
                <a16:creationId xmlns:a16="http://schemas.microsoft.com/office/drawing/2014/main" id="{AD86C48B-17E7-49FF-9AA0-DAFB5955FB4B}"/>
              </a:ext>
            </a:extLst>
          </p:cNvPr>
          <p:cNvSpPr/>
          <p:nvPr/>
        </p:nvSpPr>
        <p:spPr>
          <a:xfrm>
            <a:off x="9883828" y="2559139"/>
            <a:ext cx="1078572" cy="413124"/>
          </a:xfrm>
          <a:prstGeom prst="roundRect">
            <a:avLst/>
          </a:prstGeom>
          <a:ln w="190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VỊ TRÍ</a:t>
            </a: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8BEDD30C-56D6-4555-9FE7-29E2743671D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460" y="3945384"/>
            <a:ext cx="1146697" cy="1115342"/>
          </a:xfrm>
          <a:prstGeom prst="rect">
            <a:avLst/>
          </a:prstGeom>
        </p:spPr>
      </p:pic>
      <p:sp>
        <p:nvSpPr>
          <p:cNvPr id="60" name="Rectangle: Rounded Corners 20">
            <a:extLst>
              <a:ext uri="{FF2B5EF4-FFF2-40B4-BE49-F238E27FC236}">
                <a16:creationId xmlns:a16="http://schemas.microsoft.com/office/drawing/2014/main" id="{8D5E5549-98F4-42CF-97CD-940750FAB67C}"/>
              </a:ext>
            </a:extLst>
          </p:cNvPr>
          <p:cNvSpPr/>
          <p:nvPr/>
        </p:nvSpPr>
        <p:spPr>
          <a:xfrm>
            <a:off x="354178" y="5776386"/>
            <a:ext cx="1292443" cy="413124"/>
          </a:xfrm>
          <a:prstGeom prst="roundRect">
            <a:avLst/>
          </a:prstGeom>
          <a:ln w="190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b="1" dirty="0"/>
              <a:t>CỘT MỐC</a:t>
            </a:r>
            <a:endParaRPr lang="en-US" b="1" dirty="0"/>
          </a:p>
        </p:txBody>
      </p:sp>
      <p:sp>
        <p:nvSpPr>
          <p:cNvPr id="61" name="Rectangle: Rounded Corners 22">
            <a:extLst>
              <a:ext uri="{FF2B5EF4-FFF2-40B4-BE49-F238E27FC236}">
                <a16:creationId xmlns:a16="http://schemas.microsoft.com/office/drawing/2014/main" id="{AD5D4AC3-0BFD-4B2C-93E7-3388E7F5FBAC}"/>
              </a:ext>
            </a:extLst>
          </p:cNvPr>
          <p:cNvSpPr/>
          <p:nvPr/>
        </p:nvSpPr>
        <p:spPr>
          <a:xfrm>
            <a:off x="1695453" y="5776386"/>
            <a:ext cx="479395" cy="413124"/>
          </a:xfrm>
          <a:prstGeom prst="roundRect">
            <a:avLst/>
          </a:prstGeom>
          <a:ln w="190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b="1" dirty="0"/>
              <a:t>の</a:t>
            </a:r>
            <a:endParaRPr lang="en-US" b="1" dirty="0"/>
          </a:p>
        </p:txBody>
      </p:sp>
      <p:sp>
        <p:nvSpPr>
          <p:cNvPr id="62" name="Rectangle: Rounded Corners 23">
            <a:extLst>
              <a:ext uri="{FF2B5EF4-FFF2-40B4-BE49-F238E27FC236}">
                <a16:creationId xmlns:a16="http://schemas.microsoft.com/office/drawing/2014/main" id="{AD86C48B-17E7-49FF-9AA0-DAFB5955FB4B}"/>
              </a:ext>
            </a:extLst>
          </p:cNvPr>
          <p:cNvSpPr/>
          <p:nvPr/>
        </p:nvSpPr>
        <p:spPr>
          <a:xfrm>
            <a:off x="2240097" y="5785200"/>
            <a:ext cx="1078572" cy="413124"/>
          </a:xfrm>
          <a:prstGeom prst="roundRect">
            <a:avLst/>
          </a:prstGeom>
          <a:ln w="190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VỊ TRÍ</a:t>
            </a:r>
          </a:p>
        </p:txBody>
      </p:sp>
      <p:sp>
        <p:nvSpPr>
          <p:cNvPr id="63" name="Rectangle: Rounded Corners 38">
            <a:extLst>
              <a:ext uri="{FF2B5EF4-FFF2-40B4-BE49-F238E27FC236}">
                <a16:creationId xmlns:a16="http://schemas.microsoft.com/office/drawing/2014/main" id="{E704E3AE-ED8E-4070-BD56-C1E925F94B33}"/>
              </a:ext>
            </a:extLst>
          </p:cNvPr>
          <p:cNvSpPr/>
          <p:nvPr/>
        </p:nvSpPr>
        <p:spPr>
          <a:xfrm>
            <a:off x="1713952" y="6235528"/>
            <a:ext cx="479395" cy="413124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</a:p>
        </p:txBody>
      </p:sp>
      <p:sp>
        <p:nvSpPr>
          <p:cNvPr id="64" name="Rectangle: Rounded Corners 23">
            <a:extLst>
              <a:ext uri="{FF2B5EF4-FFF2-40B4-BE49-F238E27FC236}">
                <a16:creationId xmlns:a16="http://schemas.microsoft.com/office/drawing/2014/main" id="{AD86C48B-17E7-49FF-9AA0-DAFB5955FB4B}"/>
              </a:ext>
            </a:extLst>
          </p:cNvPr>
          <p:cNvSpPr/>
          <p:nvPr/>
        </p:nvSpPr>
        <p:spPr>
          <a:xfrm>
            <a:off x="2223679" y="6264953"/>
            <a:ext cx="1078572" cy="413124"/>
          </a:xfrm>
          <a:prstGeom prst="roundRect">
            <a:avLst/>
          </a:prstGeom>
          <a:ln w="190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VỊ TRÍ</a:t>
            </a:r>
          </a:p>
        </p:txBody>
      </p:sp>
      <p:pic>
        <p:nvPicPr>
          <p:cNvPr id="65" name="Content Placeholder 3">
            <a:extLst>
              <a:ext uri="{FF2B5EF4-FFF2-40B4-BE49-F238E27FC236}">
                <a16:creationId xmlns:a16="http://schemas.microsoft.com/office/drawing/2014/main" id="{AE87BF51-0159-41D2-BBF5-BDA1ED340A5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553" y="4436906"/>
            <a:ext cx="2298068" cy="1309773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8BEDD30C-56D6-4555-9FE7-29E2743671DF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2618" y="3819524"/>
            <a:ext cx="900149" cy="890321"/>
          </a:xfrm>
          <a:prstGeom prst="rect">
            <a:avLst/>
          </a:prstGeom>
        </p:spPr>
      </p:pic>
      <p:pic>
        <p:nvPicPr>
          <p:cNvPr id="67" name="Content Placeholder 3">
            <a:extLst>
              <a:ext uri="{FF2B5EF4-FFF2-40B4-BE49-F238E27FC236}">
                <a16:creationId xmlns:a16="http://schemas.microsoft.com/office/drawing/2014/main" id="{AE87BF51-0159-41D2-BBF5-BDA1ED340A5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5206" y="4707812"/>
            <a:ext cx="1735177" cy="988955"/>
          </a:xfrm>
          <a:prstGeom prst="rect">
            <a:avLst/>
          </a:prstGeom>
        </p:spPr>
      </p:pic>
      <p:sp>
        <p:nvSpPr>
          <p:cNvPr id="68" name="Rectangle: Rounded Corners 20">
            <a:extLst>
              <a:ext uri="{FF2B5EF4-FFF2-40B4-BE49-F238E27FC236}">
                <a16:creationId xmlns:a16="http://schemas.microsoft.com/office/drawing/2014/main" id="{8D5E5549-98F4-42CF-97CD-940750FAB67C}"/>
              </a:ext>
            </a:extLst>
          </p:cNvPr>
          <p:cNvSpPr/>
          <p:nvPr/>
        </p:nvSpPr>
        <p:spPr>
          <a:xfrm>
            <a:off x="3831146" y="5776386"/>
            <a:ext cx="1292443" cy="413124"/>
          </a:xfrm>
          <a:prstGeom prst="roundRect">
            <a:avLst/>
          </a:prstGeom>
          <a:ln w="190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b="1" dirty="0"/>
              <a:t>CỘT MỐC</a:t>
            </a:r>
            <a:endParaRPr lang="en-US" b="1" dirty="0"/>
          </a:p>
        </p:txBody>
      </p:sp>
      <p:sp>
        <p:nvSpPr>
          <p:cNvPr id="69" name="Rectangle: Rounded Corners 22">
            <a:extLst>
              <a:ext uri="{FF2B5EF4-FFF2-40B4-BE49-F238E27FC236}">
                <a16:creationId xmlns:a16="http://schemas.microsoft.com/office/drawing/2014/main" id="{AD5D4AC3-0BFD-4B2C-93E7-3388E7F5FBAC}"/>
              </a:ext>
            </a:extLst>
          </p:cNvPr>
          <p:cNvSpPr/>
          <p:nvPr/>
        </p:nvSpPr>
        <p:spPr>
          <a:xfrm>
            <a:off x="5172421" y="5776386"/>
            <a:ext cx="479395" cy="413124"/>
          </a:xfrm>
          <a:prstGeom prst="roundRect">
            <a:avLst/>
          </a:prstGeom>
          <a:ln w="190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b="1" dirty="0"/>
              <a:t>の</a:t>
            </a:r>
            <a:endParaRPr lang="en-US" b="1" dirty="0"/>
          </a:p>
        </p:txBody>
      </p:sp>
      <p:sp>
        <p:nvSpPr>
          <p:cNvPr id="70" name="Rectangle: Rounded Corners 23">
            <a:extLst>
              <a:ext uri="{FF2B5EF4-FFF2-40B4-BE49-F238E27FC236}">
                <a16:creationId xmlns:a16="http://schemas.microsoft.com/office/drawing/2014/main" id="{AD86C48B-17E7-49FF-9AA0-DAFB5955FB4B}"/>
              </a:ext>
            </a:extLst>
          </p:cNvPr>
          <p:cNvSpPr/>
          <p:nvPr/>
        </p:nvSpPr>
        <p:spPr>
          <a:xfrm>
            <a:off x="5717065" y="5785200"/>
            <a:ext cx="1078572" cy="413124"/>
          </a:xfrm>
          <a:prstGeom prst="roundRect">
            <a:avLst/>
          </a:prstGeom>
          <a:ln w="190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VỊ TRÍ</a:t>
            </a:r>
          </a:p>
        </p:txBody>
      </p:sp>
      <p:sp>
        <p:nvSpPr>
          <p:cNvPr id="71" name="Rectangle: Rounded Corners 38">
            <a:extLst>
              <a:ext uri="{FF2B5EF4-FFF2-40B4-BE49-F238E27FC236}">
                <a16:creationId xmlns:a16="http://schemas.microsoft.com/office/drawing/2014/main" id="{E704E3AE-ED8E-4070-BD56-C1E925F94B33}"/>
              </a:ext>
            </a:extLst>
          </p:cNvPr>
          <p:cNvSpPr/>
          <p:nvPr/>
        </p:nvSpPr>
        <p:spPr>
          <a:xfrm>
            <a:off x="5190920" y="6235528"/>
            <a:ext cx="479395" cy="413124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</a:p>
        </p:txBody>
      </p:sp>
      <p:pic>
        <p:nvPicPr>
          <p:cNvPr id="74" name="Content Placeholder 3">
            <a:extLst>
              <a:ext uri="{FF2B5EF4-FFF2-40B4-BE49-F238E27FC236}">
                <a16:creationId xmlns:a16="http://schemas.microsoft.com/office/drawing/2014/main" id="{AE87BF51-0159-41D2-BBF5-BDA1ED340A5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3161" y="4441885"/>
            <a:ext cx="2298068" cy="1309773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8BEDD30C-56D6-4555-9FE7-29E2743671DF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3828" y="4884823"/>
            <a:ext cx="902850" cy="878163"/>
          </a:xfrm>
          <a:prstGeom prst="rect">
            <a:avLst/>
          </a:prstGeom>
        </p:spPr>
      </p:pic>
      <p:pic>
        <p:nvPicPr>
          <p:cNvPr id="1026" name="Picture 2" descr="STEFAN Chair - brown-black - IKEA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0" b="98667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3114" y="4290567"/>
            <a:ext cx="1602449" cy="1602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6" name="Rectangle: Rounded Corners 20">
            <a:extLst>
              <a:ext uri="{FF2B5EF4-FFF2-40B4-BE49-F238E27FC236}">
                <a16:creationId xmlns:a16="http://schemas.microsoft.com/office/drawing/2014/main" id="{8D5E5549-98F4-42CF-97CD-940750FAB67C}"/>
              </a:ext>
            </a:extLst>
          </p:cNvPr>
          <p:cNvSpPr/>
          <p:nvPr/>
        </p:nvSpPr>
        <p:spPr>
          <a:xfrm>
            <a:off x="7539517" y="5791278"/>
            <a:ext cx="1292443" cy="413124"/>
          </a:xfrm>
          <a:prstGeom prst="roundRect">
            <a:avLst/>
          </a:prstGeom>
          <a:ln w="190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b="1" dirty="0"/>
              <a:t>CỘT MỐC</a:t>
            </a:r>
            <a:endParaRPr lang="en-US" b="1" dirty="0"/>
          </a:p>
        </p:txBody>
      </p:sp>
      <p:sp>
        <p:nvSpPr>
          <p:cNvPr id="77" name="Rectangle: Rounded Corners 22">
            <a:extLst>
              <a:ext uri="{FF2B5EF4-FFF2-40B4-BE49-F238E27FC236}">
                <a16:creationId xmlns:a16="http://schemas.microsoft.com/office/drawing/2014/main" id="{AD5D4AC3-0BFD-4B2C-93E7-3388E7F5FBAC}"/>
              </a:ext>
            </a:extLst>
          </p:cNvPr>
          <p:cNvSpPr/>
          <p:nvPr/>
        </p:nvSpPr>
        <p:spPr>
          <a:xfrm>
            <a:off x="8880792" y="5791278"/>
            <a:ext cx="463419" cy="413124"/>
          </a:xfrm>
          <a:prstGeom prst="roundRect">
            <a:avLst/>
          </a:prstGeom>
          <a:ln w="190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b="1" dirty="0"/>
              <a:t>の</a:t>
            </a:r>
            <a:endParaRPr lang="en-US" b="1" dirty="0"/>
          </a:p>
        </p:txBody>
      </p:sp>
      <p:sp>
        <p:nvSpPr>
          <p:cNvPr id="78" name="Rectangle: Rounded Corners 23">
            <a:extLst>
              <a:ext uri="{FF2B5EF4-FFF2-40B4-BE49-F238E27FC236}">
                <a16:creationId xmlns:a16="http://schemas.microsoft.com/office/drawing/2014/main" id="{AD86C48B-17E7-49FF-9AA0-DAFB5955FB4B}"/>
              </a:ext>
            </a:extLst>
          </p:cNvPr>
          <p:cNvSpPr/>
          <p:nvPr/>
        </p:nvSpPr>
        <p:spPr>
          <a:xfrm>
            <a:off x="11258953" y="5773687"/>
            <a:ext cx="873825" cy="413124"/>
          </a:xfrm>
          <a:prstGeom prst="roundRect">
            <a:avLst/>
          </a:prstGeom>
          <a:ln w="190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VỊ TRÍ</a:t>
            </a:r>
          </a:p>
        </p:txBody>
      </p:sp>
      <p:sp>
        <p:nvSpPr>
          <p:cNvPr id="79" name="Rectangle: Rounded Corners 38">
            <a:extLst>
              <a:ext uri="{FF2B5EF4-FFF2-40B4-BE49-F238E27FC236}">
                <a16:creationId xmlns:a16="http://schemas.microsoft.com/office/drawing/2014/main" id="{E704E3AE-ED8E-4070-BD56-C1E925F94B33}"/>
              </a:ext>
            </a:extLst>
          </p:cNvPr>
          <p:cNvSpPr/>
          <p:nvPr/>
        </p:nvSpPr>
        <p:spPr>
          <a:xfrm>
            <a:off x="9107551" y="6250420"/>
            <a:ext cx="479395" cy="413124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6</a:t>
            </a:r>
          </a:p>
        </p:txBody>
      </p:sp>
      <p:sp>
        <p:nvSpPr>
          <p:cNvPr id="80" name="Rectangle: Rounded Corners 20">
            <a:extLst>
              <a:ext uri="{FF2B5EF4-FFF2-40B4-BE49-F238E27FC236}">
                <a16:creationId xmlns:a16="http://schemas.microsoft.com/office/drawing/2014/main" id="{8D5E5549-98F4-42CF-97CD-940750FAB67C}"/>
              </a:ext>
            </a:extLst>
          </p:cNvPr>
          <p:cNvSpPr/>
          <p:nvPr/>
        </p:nvSpPr>
        <p:spPr>
          <a:xfrm>
            <a:off x="9403682" y="5794477"/>
            <a:ext cx="1292443" cy="413124"/>
          </a:xfrm>
          <a:prstGeom prst="roundRect">
            <a:avLst/>
          </a:prstGeom>
          <a:ln w="190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b="1" dirty="0"/>
              <a:t>CỘT MỐC</a:t>
            </a:r>
            <a:endParaRPr lang="en-US" b="1" dirty="0"/>
          </a:p>
        </p:txBody>
      </p:sp>
      <p:sp>
        <p:nvSpPr>
          <p:cNvPr id="81" name="Rectangle: Rounded Corners 22">
            <a:extLst>
              <a:ext uri="{FF2B5EF4-FFF2-40B4-BE49-F238E27FC236}">
                <a16:creationId xmlns:a16="http://schemas.microsoft.com/office/drawing/2014/main" id="{AD5D4AC3-0BFD-4B2C-93E7-3388E7F5FBAC}"/>
              </a:ext>
            </a:extLst>
          </p:cNvPr>
          <p:cNvSpPr/>
          <p:nvPr/>
        </p:nvSpPr>
        <p:spPr>
          <a:xfrm>
            <a:off x="10747108" y="5785200"/>
            <a:ext cx="463419" cy="413124"/>
          </a:xfrm>
          <a:prstGeom prst="roundRect">
            <a:avLst/>
          </a:prstGeom>
          <a:ln w="190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b="1" dirty="0"/>
              <a:t>の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0436667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248052" y="1751850"/>
            <a:ext cx="82075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b="1" dirty="0"/>
              <a:t>ねこは　（　　　　　　　　　）に　います。</a:t>
            </a:r>
            <a:endParaRPr lang="en-US" sz="28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2250890" y="3212636"/>
            <a:ext cx="82075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b="1" dirty="0"/>
              <a:t>ねこは　（　　　　　　　　　）に　います。</a:t>
            </a:r>
            <a:endParaRPr lang="en-US" sz="28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2346772" y="4691748"/>
            <a:ext cx="82075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b="1" dirty="0"/>
              <a:t>ねこは　（　　　　　　　　　）に　います。</a:t>
            </a:r>
            <a:endParaRPr lang="en-US" sz="28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2250890" y="6069960"/>
            <a:ext cx="82075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b="1" dirty="0"/>
              <a:t>ねこは　（　　　　　　　　　）に　います。</a:t>
            </a:r>
            <a:endParaRPr lang="en-US" sz="2800" b="1" dirty="0"/>
          </a:p>
        </p:txBody>
      </p:sp>
      <p:pic>
        <p:nvPicPr>
          <p:cNvPr id="16" name="Picture 8" descr="葉っぱや草木のイラスト・画像・フリー素材／No.207『夏の樹木』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028" y="4195007"/>
            <a:ext cx="1177858" cy="1229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763" y="5848358"/>
            <a:ext cx="1719123" cy="861474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2286151" y="513642"/>
            <a:ext cx="81313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b="1" dirty="0"/>
              <a:t>ねこは　（　　　　　　　　　）に　います。</a:t>
            </a:r>
            <a:endParaRPr lang="en-US" sz="2800" b="1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426" y="2973547"/>
            <a:ext cx="688549" cy="914477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32" r="4591" b="9016"/>
          <a:stretch/>
        </p:blipFill>
        <p:spPr>
          <a:xfrm>
            <a:off x="351340" y="2763592"/>
            <a:ext cx="2085687" cy="1366883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4557" y="5104393"/>
            <a:ext cx="266057" cy="353356"/>
          </a:xfrm>
          <a:prstGeom prst="rect">
            <a:avLst/>
          </a:prstGeom>
        </p:spPr>
      </p:pic>
      <p:pic>
        <p:nvPicPr>
          <p:cNvPr id="29" name="Picture 2" descr="交番（派出所）のイラスト - イラストストック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777" y="1579735"/>
            <a:ext cx="1168275" cy="80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59" y="1976189"/>
            <a:ext cx="300481" cy="39907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8BEDD30C-56D6-4555-9FE7-29E2743671DF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616" y="206830"/>
            <a:ext cx="982897" cy="87976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616" y="523034"/>
            <a:ext cx="464648" cy="617108"/>
          </a:xfrm>
          <a:prstGeom prst="rect">
            <a:avLst/>
          </a:prstGeom>
        </p:spPr>
      </p:pic>
      <p:sp>
        <p:nvSpPr>
          <p:cNvPr id="33" name="Rectangle 32"/>
          <p:cNvSpPr/>
          <p:nvPr/>
        </p:nvSpPr>
        <p:spPr>
          <a:xfrm flipV="1">
            <a:off x="0" y="1291360"/>
            <a:ext cx="6942651" cy="45719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 flipV="1">
            <a:off x="-1" y="2612076"/>
            <a:ext cx="6942651" cy="45719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 flipV="1">
            <a:off x="-76200" y="4137032"/>
            <a:ext cx="6942651" cy="45719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 flipV="1">
            <a:off x="-76201" y="5457748"/>
            <a:ext cx="6942651" cy="45719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: Rounded Corners 38">
            <a:extLst>
              <a:ext uri="{FF2B5EF4-FFF2-40B4-BE49-F238E27FC236}">
                <a16:creationId xmlns:a16="http://schemas.microsoft.com/office/drawing/2014/main" id="{E704E3AE-ED8E-4070-BD56-C1E925F94B33}"/>
              </a:ext>
            </a:extLst>
          </p:cNvPr>
          <p:cNvSpPr/>
          <p:nvPr/>
        </p:nvSpPr>
        <p:spPr>
          <a:xfrm>
            <a:off x="17850" y="23168"/>
            <a:ext cx="387291" cy="293319"/>
          </a:xfrm>
          <a:prstGeom prst="round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１</a:t>
            </a:r>
            <a:endParaRPr lang="en-US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0" name="Rectangle: Rounded Corners 38">
            <a:extLst>
              <a:ext uri="{FF2B5EF4-FFF2-40B4-BE49-F238E27FC236}">
                <a16:creationId xmlns:a16="http://schemas.microsoft.com/office/drawing/2014/main" id="{E704E3AE-ED8E-4070-BD56-C1E925F94B33}"/>
              </a:ext>
            </a:extLst>
          </p:cNvPr>
          <p:cNvSpPr/>
          <p:nvPr/>
        </p:nvSpPr>
        <p:spPr>
          <a:xfrm>
            <a:off x="32466" y="1363314"/>
            <a:ext cx="387291" cy="293319"/>
          </a:xfrm>
          <a:prstGeom prst="round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b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２</a:t>
            </a:r>
            <a:endParaRPr lang="en-US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2" name="Rectangle: Rounded Corners 38">
            <a:extLst>
              <a:ext uri="{FF2B5EF4-FFF2-40B4-BE49-F238E27FC236}">
                <a16:creationId xmlns:a16="http://schemas.microsoft.com/office/drawing/2014/main" id="{E704E3AE-ED8E-4070-BD56-C1E925F94B33}"/>
              </a:ext>
            </a:extLst>
          </p:cNvPr>
          <p:cNvSpPr/>
          <p:nvPr/>
        </p:nvSpPr>
        <p:spPr>
          <a:xfrm>
            <a:off x="17852" y="2679193"/>
            <a:ext cx="387291" cy="293319"/>
          </a:xfrm>
          <a:prstGeom prst="round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３</a:t>
            </a:r>
            <a:endParaRPr lang="en-US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3" name="Rectangle: Rounded Corners 38">
            <a:extLst>
              <a:ext uri="{FF2B5EF4-FFF2-40B4-BE49-F238E27FC236}">
                <a16:creationId xmlns:a16="http://schemas.microsoft.com/office/drawing/2014/main" id="{E704E3AE-ED8E-4070-BD56-C1E925F94B33}"/>
              </a:ext>
            </a:extLst>
          </p:cNvPr>
          <p:cNvSpPr/>
          <p:nvPr/>
        </p:nvSpPr>
        <p:spPr>
          <a:xfrm>
            <a:off x="17851" y="4208537"/>
            <a:ext cx="387291" cy="293319"/>
          </a:xfrm>
          <a:prstGeom prst="round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４</a:t>
            </a:r>
            <a:endParaRPr lang="en-US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4" name="Rectangle: Rounded Corners 38">
            <a:extLst>
              <a:ext uri="{FF2B5EF4-FFF2-40B4-BE49-F238E27FC236}">
                <a16:creationId xmlns:a16="http://schemas.microsoft.com/office/drawing/2014/main" id="{E704E3AE-ED8E-4070-BD56-C1E925F94B33}"/>
              </a:ext>
            </a:extLst>
          </p:cNvPr>
          <p:cNvSpPr/>
          <p:nvPr/>
        </p:nvSpPr>
        <p:spPr>
          <a:xfrm>
            <a:off x="17851" y="5542948"/>
            <a:ext cx="387291" cy="293319"/>
          </a:xfrm>
          <a:prstGeom prst="round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５</a:t>
            </a:r>
            <a:endParaRPr lang="en-US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349012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740352" y="0"/>
            <a:ext cx="71312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 dirty="0"/>
              <a:t>A</a:t>
            </a:r>
            <a:r>
              <a:rPr lang="ja-JP" altLang="en-US" sz="2400" dirty="0"/>
              <a:t>さんは　どこ   に  いますか。　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4400143" y="902301"/>
            <a:ext cx="78551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 dirty="0"/>
              <a:t>2.  A</a:t>
            </a:r>
            <a:r>
              <a:rPr lang="ja-JP" altLang="en-US" sz="2400" dirty="0"/>
              <a:t>さんのちかくに　何　が　ありますか。　</a:t>
            </a:r>
            <a:endParaRPr lang="en-US" sz="2400" dirty="0"/>
          </a:p>
        </p:txBody>
      </p:sp>
      <p:sp>
        <p:nvSpPr>
          <p:cNvPr id="9" name="Rectangle: Rounded Corners 38">
            <a:extLst>
              <a:ext uri="{FF2B5EF4-FFF2-40B4-BE49-F238E27FC236}">
                <a16:creationId xmlns:a16="http://schemas.microsoft.com/office/drawing/2014/main" id="{E704E3AE-ED8E-4070-BD56-C1E925F94B33}"/>
              </a:ext>
            </a:extLst>
          </p:cNvPr>
          <p:cNvSpPr/>
          <p:nvPr/>
        </p:nvSpPr>
        <p:spPr>
          <a:xfrm>
            <a:off x="3922022" y="87216"/>
            <a:ext cx="829688" cy="348789"/>
          </a:xfrm>
          <a:prstGeom prst="roundRect">
            <a:avLst/>
          </a:prstGeom>
          <a:solidFill>
            <a:srgbClr val="C0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HỎI </a:t>
            </a:r>
          </a:p>
        </p:txBody>
      </p:sp>
      <p:sp>
        <p:nvSpPr>
          <p:cNvPr id="10" name="Rectangle: Rounded Corners 38">
            <a:extLst>
              <a:ext uri="{FF2B5EF4-FFF2-40B4-BE49-F238E27FC236}">
                <a16:creationId xmlns:a16="http://schemas.microsoft.com/office/drawing/2014/main" id="{E704E3AE-ED8E-4070-BD56-C1E925F94B33}"/>
              </a:ext>
            </a:extLst>
          </p:cNvPr>
          <p:cNvSpPr/>
          <p:nvPr/>
        </p:nvSpPr>
        <p:spPr>
          <a:xfrm>
            <a:off x="3902888" y="934252"/>
            <a:ext cx="829688" cy="348789"/>
          </a:xfrm>
          <a:prstGeom prst="roundRect">
            <a:avLst/>
          </a:prstGeom>
          <a:solidFill>
            <a:srgbClr val="C0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HỎI </a:t>
            </a:r>
          </a:p>
        </p:txBody>
      </p:sp>
      <p:sp>
        <p:nvSpPr>
          <p:cNvPr id="11" name="Rectangle 10"/>
          <p:cNvSpPr/>
          <p:nvPr/>
        </p:nvSpPr>
        <p:spPr>
          <a:xfrm flipV="1">
            <a:off x="0" y="1662506"/>
            <a:ext cx="6942651" cy="45719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5" name="TextBox 14"/>
          <p:cNvSpPr txBox="1"/>
          <p:nvPr/>
        </p:nvSpPr>
        <p:spPr>
          <a:xfrm>
            <a:off x="4740352" y="1751956"/>
            <a:ext cx="71312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 dirty="0"/>
              <a:t>A</a:t>
            </a:r>
            <a:r>
              <a:rPr lang="ja-JP" altLang="en-US" sz="2400" dirty="0"/>
              <a:t>さんは　どこ   に  いますか。　</a:t>
            </a:r>
            <a:endParaRPr lang="en-US" sz="2400" dirty="0"/>
          </a:p>
        </p:txBody>
      </p:sp>
      <p:sp>
        <p:nvSpPr>
          <p:cNvPr id="16" name="TextBox 15"/>
          <p:cNvSpPr txBox="1"/>
          <p:nvPr/>
        </p:nvSpPr>
        <p:spPr>
          <a:xfrm>
            <a:off x="4378402" y="2659707"/>
            <a:ext cx="78551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 dirty="0"/>
              <a:t>2   A</a:t>
            </a:r>
            <a:r>
              <a:rPr lang="ja-JP" altLang="en-US" sz="2400" dirty="0"/>
              <a:t>さん の ちかくに　何　が　ありますか。　</a:t>
            </a:r>
            <a:endParaRPr lang="en-US" sz="2400" dirty="0"/>
          </a:p>
        </p:txBody>
      </p:sp>
      <p:sp>
        <p:nvSpPr>
          <p:cNvPr id="17" name="Rectangle: Rounded Corners 38">
            <a:extLst>
              <a:ext uri="{FF2B5EF4-FFF2-40B4-BE49-F238E27FC236}">
                <a16:creationId xmlns:a16="http://schemas.microsoft.com/office/drawing/2014/main" id="{E704E3AE-ED8E-4070-BD56-C1E925F94B33}"/>
              </a:ext>
            </a:extLst>
          </p:cNvPr>
          <p:cNvSpPr/>
          <p:nvPr/>
        </p:nvSpPr>
        <p:spPr>
          <a:xfrm>
            <a:off x="3940100" y="1774807"/>
            <a:ext cx="829688" cy="348789"/>
          </a:xfrm>
          <a:prstGeom prst="roundRect">
            <a:avLst/>
          </a:prstGeom>
          <a:solidFill>
            <a:srgbClr val="C0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HỎI </a:t>
            </a:r>
          </a:p>
        </p:txBody>
      </p:sp>
      <p:sp>
        <p:nvSpPr>
          <p:cNvPr id="18" name="Rectangle: Rounded Corners 38">
            <a:extLst>
              <a:ext uri="{FF2B5EF4-FFF2-40B4-BE49-F238E27FC236}">
                <a16:creationId xmlns:a16="http://schemas.microsoft.com/office/drawing/2014/main" id="{E704E3AE-ED8E-4070-BD56-C1E925F94B33}"/>
              </a:ext>
            </a:extLst>
          </p:cNvPr>
          <p:cNvSpPr/>
          <p:nvPr/>
        </p:nvSpPr>
        <p:spPr>
          <a:xfrm>
            <a:off x="3940100" y="2715397"/>
            <a:ext cx="829688" cy="348789"/>
          </a:xfrm>
          <a:prstGeom prst="roundRect">
            <a:avLst/>
          </a:prstGeom>
          <a:solidFill>
            <a:srgbClr val="C0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HỎI </a:t>
            </a:r>
          </a:p>
        </p:txBody>
      </p:sp>
      <p:sp>
        <p:nvSpPr>
          <p:cNvPr id="19" name="Rectangle 18"/>
          <p:cNvSpPr/>
          <p:nvPr/>
        </p:nvSpPr>
        <p:spPr>
          <a:xfrm flipV="1">
            <a:off x="0" y="3475937"/>
            <a:ext cx="6942651" cy="45719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3" name="TextBox 22"/>
          <p:cNvSpPr txBox="1"/>
          <p:nvPr/>
        </p:nvSpPr>
        <p:spPr>
          <a:xfrm>
            <a:off x="4732576" y="3583837"/>
            <a:ext cx="71312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 dirty="0"/>
              <a:t>A</a:t>
            </a:r>
            <a:r>
              <a:rPr lang="ja-JP" altLang="en-US" sz="2400" dirty="0"/>
              <a:t>さんは　どこ   に  いますか。　</a:t>
            </a:r>
            <a:endParaRPr lang="en-US" sz="2400" dirty="0"/>
          </a:p>
        </p:txBody>
      </p:sp>
      <p:sp>
        <p:nvSpPr>
          <p:cNvPr id="24" name="TextBox 23"/>
          <p:cNvSpPr txBox="1"/>
          <p:nvPr/>
        </p:nvSpPr>
        <p:spPr>
          <a:xfrm>
            <a:off x="4378402" y="4471298"/>
            <a:ext cx="78551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 dirty="0"/>
              <a:t>2.  A</a:t>
            </a:r>
            <a:r>
              <a:rPr lang="ja-JP" altLang="en-US" sz="2400" dirty="0"/>
              <a:t>さん の ちかくに　何　が　ありますか。　</a:t>
            </a:r>
            <a:endParaRPr lang="en-US" sz="2400" dirty="0"/>
          </a:p>
        </p:txBody>
      </p:sp>
      <p:sp>
        <p:nvSpPr>
          <p:cNvPr id="25" name="Rectangle: Rounded Corners 38">
            <a:extLst>
              <a:ext uri="{FF2B5EF4-FFF2-40B4-BE49-F238E27FC236}">
                <a16:creationId xmlns:a16="http://schemas.microsoft.com/office/drawing/2014/main" id="{E704E3AE-ED8E-4070-BD56-C1E925F94B33}"/>
              </a:ext>
            </a:extLst>
          </p:cNvPr>
          <p:cNvSpPr/>
          <p:nvPr/>
        </p:nvSpPr>
        <p:spPr>
          <a:xfrm>
            <a:off x="3922022" y="3612501"/>
            <a:ext cx="829688" cy="348789"/>
          </a:xfrm>
          <a:prstGeom prst="roundRect">
            <a:avLst/>
          </a:prstGeom>
          <a:solidFill>
            <a:srgbClr val="C0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HỎI </a:t>
            </a:r>
          </a:p>
        </p:txBody>
      </p:sp>
      <p:sp>
        <p:nvSpPr>
          <p:cNvPr id="26" name="Rectangle: Rounded Corners 38">
            <a:extLst>
              <a:ext uri="{FF2B5EF4-FFF2-40B4-BE49-F238E27FC236}">
                <a16:creationId xmlns:a16="http://schemas.microsoft.com/office/drawing/2014/main" id="{E704E3AE-ED8E-4070-BD56-C1E925F94B33}"/>
              </a:ext>
            </a:extLst>
          </p:cNvPr>
          <p:cNvSpPr/>
          <p:nvPr/>
        </p:nvSpPr>
        <p:spPr>
          <a:xfrm>
            <a:off x="3940100" y="4517178"/>
            <a:ext cx="829688" cy="348789"/>
          </a:xfrm>
          <a:prstGeom prst="roundRect">
            <a:avLst/>
          </a:prstGeom>
          <a:solidFill>
            <a:srgbClr val="C0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HỎI </a:t>
            </a:r>
          </a:p>
        </p:txBody>
      </p:sp>
      <p:sp>
        <p:nvSpPr>
          <p:cNvPr id="27" name="Rectangle 26"/>
          <p:cNvSpPr/>
          <p:nvPr/>
        </p:nvSpPr>
        <p:spPr>
          <a:xfrm flipV="1">
            <a:off x="0" y="5273510"/>
            <a:ext cx="6942651" cy="45719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386" y="5989836"/>
            <a:ext cx="962428" cy="1039422"/>
          </a:xfrm>
          <a:prstGeom prst="rect">
            <a:avLst/>
          </a:prstGeom>
        </p:spPr>
      </p:pic>
      <p:sp>
        <p:nvSpPr>
          <p:cNvPr id="31" name="Rectangle: Rounded Corners 38">
            <a:extLst>
              <a:ext uri="{FF2B5EF4-FFF2-40B4-BE49-F238E27FC236}">
                <a16:creationId xmlns:a16="http://schemas.microsoft.com/office/drawing/2014/main" id="{E704E3AE-ED8E-4070-BD56-C1E925F94B33}"/>
              </a:ext>
            </a:extLst>
          </p:cNvPr>
          <p:cNvSpPr/>
          <p:nvPr/>
        </p:nvSpPr>
        <p:spPr>
          <a:xfrm>
            <a:off x="3922022" y="5422068"/>
            <a:ext cx="829688" cy="348789"/>
          </a:xfrm>
          <a:prstGeom prst="roundRect">
            <a:avLst/>
          </a:prstGeom>
          <a:solidFill>
            <a:srgbClr val="C0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HỎI </a:t>
            </a:r>
          </a:p>
        </p:txBody>
      </p:sp>
      <p:sp>
        <p:nvSpPr>
          <p:cNvPr id="32" name="Rectangle: Rounded Corners 38">
            <a:extLst>
              <a:ext uri="{FF2B5EF4-FFF2-40B4-BE49-F238E27FC236}">
                <a16:creationId xmlns:a16="http://schemas.microsoft.com/office/drawing/2014/main" id="{E704E3AE-ED8E-4070-BD56-C1E925F94B33}"/>
              </a:ext>
            </a:extLst>
          </p:cNvPr>
          <p:cNvSpPr/>
          <p:nvPr/>
        </p:nvSpPr>
        <p:spPr>
          <a:xfrm>
            <a:off x="3932405" y="6120687"/>
            <a:ext cx="829688" cy="348789"/>
          </a:xfrm>
          <a:prstGeom prst="roundRect">
            <a:avLst/>
          </a:prstGeom>
          <a:solidFill>
            <a:srgbClr val="C0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HỎI 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762093" y="5395428"/>
            <a:ext cx="71312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 dirty="0"/>
              <a:t>A</a:t>
            </a:r>
            <a:r>
              <a:rPr lang="ja-JP" altLang="en-US" sz="2400" dirty="0"/>
              <a:t>さん は　どこ   に  いますか。　</a:t>
            </a:r>
            <a:endParaRPr lang="en-US" sz="2400" dirty="0"/>
          </a:p>
        </p:txBody>
      </p:sp>
      <p:sp>
        <p:nvSpPr>
          <p:cNvPr id="34" name="TextBox 33"/>
          <p:cNvSpPr txBox="1"/>
          <p:nvPr/>
        </p:nvSpPr>
        <p:spPr>
          <a:xfrm>
            <a:off x="4732576" y="6076522"/>
            <a:ext cx="78551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 dirty="0"/>
              <a:t> A</a:t>
            </a:r>
            <a:r>
              <a:rPr lang="ja-JP" altLang="en-US" sz="2400" dirty="0"/>
              <a:t>さん の ちかく に　何　が　ありますか。　</a:t>
            </a:r>
            <a:endParaRPr lang="en-US" sz="2400" dirty="0"/>
          </a:p>
        </p:txBody>
      </p:sp>
      <p:pic>
        <p:nvPicPr>
          <p:cNvPr id="35" name="Picture 2" descr="交番（派出所）のイラスト - イラストストック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2911" y="1816197"/>
            <a:ext cx="1168275" cy="80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56AA633B-C43F-40E4-B6A8-98D05379FFE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2911" y="3742978"/>
            <a:ext cx="1087417" cy="1233949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5A396883-062A-2E4B-AED3-D419F7A43F5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8305" y="5239122"/>
            <a:ext cx="1737990" cy="173799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887E2873-05B8-9D46-89AB-D3805506967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42" y="1750388"/>
            <a:ext cx="1541590" cy="154159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C673951D-D69D-3448-A598-BB3A7A1A6E65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922" y="3775062"/>
            <a:ext cx="1016805" cy="1016805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386" y="2504914"/>
            <a:ext cx="962428" cy="1039422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299" y="4442728"/>
            <a:ext cx="962428" cy="1039422"/>
          </a:xfrm>
          <a:prstGeom prst="rect">
            <a:avLst/>
          </a:prstGeom>
        </p:spPr>
      </p:pic>
      <p:pic>
        <p:nvPicPr>
          <p:cNvPr id="43" name="Picture 4" descr="バス停のイラスト | 高品質の無料イラスト素材集のイラサポフリー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1546" y="5565188"/>
            <a:ext cx="1454071" cy="1292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6" descr="本屋のイラスト | かわいいフリー素材集 いらすとや">
            <a:extLst>
              <a:ext uri="{FF2B5EF4-FFF2-40B4-BE49-F238E27FC236}">
                <a16:creationId xmlns:a16="http://schemas.microsoft.com/office/drawing/2014/main" id="{4F2E4534-C15D-AB49-B740-3D2DFB0970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2" y="105736"/>
            <a:ext cx="1193471" cy="1210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097" y="660632"/>
            <a:ext cx="962428" cy="1039422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9926" b="89926" l="2000" r="97444">
                        <a14:foregroundMark x1="53111" y1="33185" x2="53111" y2="33185"/>
                        <a14:foregroundMark x1="71000" y1="27704" x2="71000" y2="27704"/>
                        <a14:foregroundMark x1="69333" y1="16000" x2="69333" y2="16000"/>
                        <a14:foregroundMark x1="67778" y1="14519" x2="67778" y2="14519"/>
                        <a14:foregroundMark x1="68111" y1="13630" x2="68111" y2="13630"/>
                        <a14:foregroundMark x1="68111" y1="12741" x2="68111" y2="12741"/>
                        <a14:foregroundMark x1="76889" y1="15704" x2="76889" y2="15704"/>
                        <a14:foregroundMark x1="79333" y1="16889" x2="79333" y2="16889"/>
                        <a14:foregroundMark x1="80111" y1="14815" x2="80111" y2="14815"/>
                        <a14:foregroundMark x1="66556" y1="33778" x2="66556" y2="33778"/>
                        <a14:foregroundMark x1="57333" y1="39407" x2="57333" y2="39407"/>
                        <a14:foregroundMark x1="59778" y1="34370" x2="59778" y2="34370"/>
                        <a14:foregroundMark x1="23556" y1="36741" x2="23556" y2="36741"/>
                        <a14:foregroundMark x1="26667" y1="36444" x2="26667" y2="36444"/>
                        <a14:foregroundMark x1="25222" y1="35259" x2="25222" y2="35259"/>
                        <a14:foregroundMark x1="34000" y1="34963" x2="34000" y2="34963"/>
                        <a14:foregroundMark x1="34778" y1="38222" x2="34778" y2="382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7542" y="0"/>
            <a:ext cx="1302786" cy="1093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2439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303</TotalTime>
  <Words>972</Words>
  <Application>Microsoft Office PowerPoint</Application>
  <PresentationFormat>Widescreen</PresentationFormat>
  <Paragraphs>216</Paragraphs>
  <Slides>15</Slides>
  <Notes>0</Notes>
  <HiddenSlides>0</HiddenSlides>
  <MMClips>41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minh tue Nguyen</cp:lastModifiedBy>
  <cp:revision>81</cp:revision>
  <dcterms:created xsi:type="dcterms:W3CDTF">2024-03-05T15:02:52Z</dcterms:created>
  <dcterms:modified xsi:type="dcterms:W3CDTF">2025-07-13T17:21:23Z</dcterms:modified>
</cp:coreProperties>
</file>